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59"/>
  </p:notesMasterIdLst>
  <p:sldIdLst>
    <p:sldId id="268" r:id="rId5"/>
    <p:sldId id="468" r:id="rId6"/>
    <p:sldId id="258" r:id="rId7"/>
    <p:sldId id="270" r:id="rId8"/>
    <p:sldId id="259" r:id="rId9"/>
    <p:sldId id="272" r:id="rId10"/>
    <p:sldId id="461" r:id="rId11"/>
    <p:sldId id="462" r:id="rId12"/>
    <p:sldId id="274" r:id="rId13"/>
    <p:sldId id="275" r:id="rId14"/>
    <p:sldId id="425" r:id="rId15"/>
    <p:sldId id="276" r:id="rId16"/>
    <p:sldId id="426" r:id="rId17"/>
    <p:sldId id="423" r:id="rId18"/>
    <p:sldId id="467" r:id="rId19"/>
    <p:sldId id="424" r:id="rId20"/>
    <p:sldId id="396" r:id="rId21"/>
    <p:sldId id="420" r:id="rId22"/>
    <p:sldId id="413" r:id="rId23"/>
    <p:sldId id="421" r:id="rId24"/>
    <p:sldId id="427" r:id="rId25"/>
    <p:sldId id="429" r:id="rId26"/>
    <p:sldId id="428" r:id="rId27"/>
    <p:sldId id="452" r:id="rId28"/>
    <p:sldId id="383" r:id="rId29"/>
    <p:sldId id="431" r:id="rId30"/>
    <p:sldId id="432" r:id="rId31"/>
    <p:sldId id="434" r:id="rId32"/>
    <p:sldId id="416" r:id="rId33"/>
    <p:sldId id="435" r:id="rId34"/>
    <p:sldId id="436" r:id="rId35"/>
    <p:sldId id="399" r:id="rId36"/>
    <p:sldId id="388" r:id="rId37"/>
    <p:sldId id="437" r:id="rId38"/>
    <p:sldId id="438" r:id="rId39"/>
    <p:sldId id="333" r:id="rId40"/>
    <p:sldId id="439" r:id="rId41"/>
    <p:sldId id="346" r:id="rId42"/>
    <p:sldId id="441" r:id="rId43"/>
    <p:sldId id="466" r:id="rId44"/>
    <p:sldId id="347" r:id="rId45"/>
    <p:sldId id="348" r:id="rId46"/>
    <p:sldId id="349" r:id="rId47"/>
    <p:sldId id="442" r:id="rId48"/>
    <p:sldId id="443" r:id="rId49"/>
    <p:sldId id="444" r:id="rId50"/>
    <p:sldId id="463" r:id="rId51"/>
    <p:sldId id="446" r:id="rId52"/>
    <p:sldId id="447" r:id="rId53"/>
    <p:sldId id="449" r:id="rId54"/>
    <p:sldId id="371" r:id="rId55"/>
    <p:sldId id="448" r:id="rId56"/>
    <p:sldId id="451" r:id="rId57"/>
    <p:sldId id="422" r:id="rId58"/>
  </p:sldIdLst>
  <p:sldSz cx="12192000" cy="6858000"/>
  <p:notesSz cx="6858000" cy="9144000"/>
  <p:defaultText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3" orient="horz" pos="3543" userDrawn="1">
          <p15:clr>
            <a:srgbClr val="A4A3A4"/>
          </p15:clr>
        </p15:guide>
        <p15:guide id="4" pos="211" userDrawn="1">
          <p15:clr>
            <a:srgbClr val="A4A3A4"/>
          </p15:clr>
        </p15:guide>
        <p15:guide id="5" orient="horz" pos="4133" userDrawn="1">
          <p15:clr>
            <a:srgbClr val="A4A3A4"/>
          </p15:clr>
        </p15:guide>
        <p15:guide id="9" orient="horz" pos="1480" userDrawn="1">
          <p15:clr>
            <a:srgbClr val="A4A3A4"/>
          </p15:clr>
        </p15:guide>
        <p15:guide id="10" orient="horz" pos="2251" userDrawn="1">
          <p15:clr>
            <a:srgbClr val="A4A3A4"/>
          </p15:clr>
        </p15:guide>
        <p15:guide id="12" pos="7446" userDrawn="1">
          <p15:clr>
            <a:srgbClr val="A4A3A4"/>
          </p15:clr>
        </p15:guide>
        <p15:guide id="13" pos="3591"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8ABDE14-85D3-DFF9-285E-64E03250018D}" name="Paul Leys" initials="PL" userId="Paul Leys" providerId="None"/>
  <p188:author id="{DAAC4C2B-A808-CE70-0D8E-45750643407C}" name="Paul Leys" initials="PL" userId="S::Paul.Leys@UGent.be::abd6d1c3-c58f-4243-a87a-8e9594f7f149" providerId="AD"/>
  <p188:author id="{A90A258D-6A69-59B5-A970-78096ACE4610}" name="Maya Caen" initials="MC" userId="S::maya.caen@ugent.be::f6725822-2b3f-4fcc-a107-dff2019e0740" providerId="AD"/>
  <p188:author id="{E56FC5F7-04D2-A537-77F6-E0A95DFB8587}" name="Maya Caen" initials="MC" userId="S::Maya.Caen@UGent.be::f6725822-2b3f-4fcc-a107-dff2019e0740" providerId="AD"/>
  <p188:author id="{060072FE-C02B-2844-38F9-23DA302292EF}" name="Laurens Beke" initials="LB" userId="S::Laurens.Beke@UGent.be::b6f79eba-3fc7-4bde-badd-2b9e9374e99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200"/>
    <a:srgbClr val="1E64C8"/>
    <a:srgbClr val="C8D8F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4A204E2-1E11-2A44-DAF1-BFAA4185CA11}" v="6" dt="2025-11-06T14:13:42.964"/>
    <p1510:client id="{8E0092E6-2E37-E5EB-3288-91B6D6186A04}" v="26" dt="2025-11-06T14:34:28.73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1" d="100"/>
          <a:sy n="101" d="100"/>
        </p:scale>
        <p:origin x="876" y="108"/>
      </p:cViewPr>
      <p:guideLst>
        <p:guide orient="horz" pos="3543"/>
        <p:guide pos="211"/>
        <p:guide orient="horz" pos="4133"/>
        <p:guide orient="horz" pos="1480"/>
        <p:guide orient="horz" pos="2251"/>
        <p:guide pos="7446"/>
        <p:guide pos="3591"/>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microsoft.com/office/2018/10/relationships/authors" Target="authors.xml"/><Relationship Id="rId5" Type="http://schemas.openxmlformats.org/officeDocument/2006/relationships/slide" Target="slides/slide1.xml"/><Relationship Id="rId61" Type="http://schemas.openxmlformats.org/officeDocument/2006/relationships/viewProps" Target="view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microsoft.com/office/2016/11/relationships/changesInfo" Target="changesInfos/changesInfo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presProps" Target="presProps.xml"/><Relationship Id="rId65"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am van Baarle" userId="S::bram.vanbaarle@ugent.be::3604906e-3387-4227-a915-1635785d6fa4" providerId="AD" clId="Web-{1E457EE3-C956-C8DB-2AD6-83B765BE96C4}"/>
    <pc:docChg chg="modSld">
      <pc:chgData name="Bram van Baarle" userId="S::bram.vanbaarle@ugent.be::3604906e-3387-4227-a915-1635785d6fa4" providerId="AD" clId="Web-{1E457EE3-C956-C8DB-2AD6-83B765BE96C4}" dt="2025-10-17T13:44:27.250" v="3" actId="20577"/>
      <pc:docMkLst>
        <pc:docMk/>
      </pc:docMkLst>
      <pc:sldChg chg="modSp">
        <pc:chgData name="Bram van Baarle" userId="S::bram.vanbaarle@ugent.be::3604906e-3387-4227-a915-1635785d6fa4" providerId="AD" clId="Web-{1E457EE3-C956-C8DB-2AD6-83B765BE96C4}" dt="2025-10-17T13:44:27.250" v="3" actId="20577"/>
        <pc:sldMkLst>
          <pc:docMk/>
          <pc:sldMk cId="2643074012" sldId="442"/>
        </pc:sldMkLst>
        <pc:spChg chg="mod">
          <ac:chgData name="Bram van Baarle" userId="S::bram.vanbaarle@ugent.be::3604906e-3387-4227-a915-1635785d6fa4" providerId="AD" clId="Web-{1E457EE3-C956-C8DB-2AD6-83B765BE96C4}" dt="2025-10-17T13:44:27.250" v="3" actId="20577"/>
          <ac:spMkLst>
            <pc:docMk/>
            <pc:sldMk cId="2643074012" sldId="442"/>
            <ac:spMk id="9" creationId="{9A6358DF-87D9-C4CD-AEE3-A8B13B1E7B77}"/>
          </ac:spMkLst>
        </pc:spChg>
      </pc:sldChg>
    </pc:docChg>
  </pc:docChgLst>
  <pc:docChgLst>
    <pc:chgData name="Laurens Beke" userId="S::laurens.beke@ugent.be::b6f79eba-3fc7-4bde-badd-2b9e9374e99b" providerId="AD" clId="Web-{14A204E2-1E11-2A44-DAF1-BFAA4185CA11}"/>
    <pc:docChg chg="modSld">
      <pc:chgData name="Laurens Beke" userId="S::laurens.beke@ugent.be::b6f79eba-3fc7-4bde-badd-2b9e9374e99b" providerId="AD" clId="Web-{14A204E2-1E11-2A44-DAF1-BFAA4185CA11}" dt="2025-11-06T14:13:41.745" v="3" actId="20577"/>
      <pc:docMkLst>
        <pc:docMk/>
      </pc:docMkLst>
      <pc:sldChg chg="modSp">
        <pc:chgData name="Laurens Beke" userId="S::laurens.beke@ugent.be::b6f79eba-3fc7-4bde-badd-2b9e9374e99b" providerId="AD" clId="Web-{14A204E2-1E11-2A44-DAF1-BFAA4185CA11}" dt="2025-11-06T14:13:41.745" v="3" actId="20577"/>
        <pc:sldMkLst>
          <pc:docMk/>
          <pc:sldMk cId="306701416" sldId="468"/>
        </pc:sldMkLst>
        <pc:spChg chg="mod">
          <ac:chgData name="Laurens Beke" userId="S::laurens.beke@ugent.be::b6f79eba-3fc7-4bde-badd-2b9e9374e99b" providerId="AD" clId="Web-{14A204E2-1E11-2A44-DAF1-BFAA4185CA11}" dt="2025-11-06T14:13:41.745" v="3" actId="20577"/>
          <ac:spMkLst>
            <pc:docMk/>
            <pc:sldMk cId="306701416" sldId="468"/>
            <ac:spMk id="35" creationId="{02B5FA30-DE7A-FF8F-D152-1FF430881FA2}"/>
          </ac:spMkLst>
        </pc:spChg>
        <pc:spChg chg="mod">
          <ac:chgData name="Laurens Beke" userId="S::laurens.beke@ugent.be::b6f79eba-3fc7-4bde-badd-2b9e9374e99b" providerId="AD" clId="Web-{14A204E2-1E11-2A44-DAF1-BFAA4185CA11}" dt="2025-11-06T14:13:19.354" v="0" actId="20577"/>
          <ac:spMkLst>
            <pc:docMk/>
            <pc:sldMk cId="306701416" sldId="468"/>
            <ac:spMk id="36" creationId="{1F895FCC-D1E6-6DA8-824C-DE5CCA3DC120}"/>
          </ac:spMkLst>
        </pc:spChg>
      </pc:sldChg>
    </pc:docChg>
  </pc:docChgLst>
  <pc:docChgLst>
    <pc:chgData name="Laurens Beke" userId="S::laurens.beke@ugent.be::b6f79eba-3fc7-4bde-badd-2b9e9374e99b" providerId="AD" clId="Web-{8E0092E6-2E37-E5EB-3288-91B6D6186A04}"/>
    <pc:docChg chg="modSld">
      <pc:chgData name="Laurens Beke" userId="S::laurens.beke@ugent.be::b6f79eba-3fc7-4bde-badd-2b9e9374e99b" providerId="AD" clId="Web-{8E0092E6-2E37-E5EB-3288-91B6D6186A04}" dt="2025-11-06T14:32:09.990" v="23" actId="1076"/>
      <pc:docMkLst>
        <pc:docMk/>
      </pc:docMkLst>
      <pc:sldChg chg="addSp delSp modSp">
        <pc:chgData name="Laurens Beke" userId="S::laurens.beke@ugent.be::b6f79eba-3fc7-4bde-badd-2b9e9374e99b" providerId="AD" clId="Web-{8E0092E6-2E37-E5EB-3288-91B6D6186A04}" dt="2025-11-06T14:32:09.990" v="23" actId="1076"/>
        <pc:sldMkLst>
          <pc:docMk/>
          <pc:sldMk cId="2192364901" sldId="427"/>
        </pc:sldMkLst>
        <pc:picChg chg="add del mod">
          <ac:chgData name="Laurens Beke" userId="S::laurens.beke@ugent.be::b6f79eba-3fc7-4bde-badd-2b9e9374e99b" providerId="AD" clId="Web-{8E0092E6-2E37-E5EB-3288-91B6D6186A04}" dt="2025-11-06T14:22:54.199" v="3"/>
          <ac:picMkLst>
            <pc:docMk/>
            <pc:sldMk cId="2192364901" sldId="427"/>
            <ac:picMk id="2" creationId="{C66DC0CF-F475-ED5B-3C8F-96ACFEA7EAE5}"/>
          </ac:picMkLst>
        </pc:picChg>
        <pc:picChg chg="del">
          <ac:chgData name="Laurens Beke" userId="S::laurens.beke@ugent.be::b6f79eba-3fc7-4bde-badd-2b9e9374e99b" providerId="AD" clId="Web-{8E0092E6-2E37-E5EB-3288-91B6D6186A04}" dt="2025-11-06T14:22:56.168" v="4"/>
          <ac:picMkLst>
            <pc:docMk/>
            <pc:sldMk cId="2192364901" sldId="427"/>
            <ac:picMk id="3" creationId="{E3FABA24-2397-1999-3647-C167F6D3B141}"/>
          </ac:picMkLst>
        </pc:picChg>
        <pc:picChg chg="add del mod ord">
          <ac:chgData name="Laurens Beke" userId="S::laurens.beke@ugent.be::b6f79eba-3fc7-4bde-badd-2b9e9374e99b" providerId="AD" clId="Web-{8E0092E6-2E37-E5EB-3288-91B6D6186A04}" dt="2025-11-06T14:24:10.091" v="10"/>
          <ac:picMkLst>
            <pc:docMk/>
            <pc:sldMk cId="2192364901" sldId="427"/>
            <ac:picMk id="4" creationId="{DF0B0A75-2753-4212-AC9C-038C1C5B8C1C}"/>
          </ac:picMkLst>
        </pc:picChg>
        <pc:picChg chg="add del mod ord modCrop">
          <ac:chgData name="Laurens Beke" userId="S::laurens.beke@ugent.be::b6f79eba-3fc7-4bde-badd-2b9e9374e99b" providerId="AD" clId="Web-{8E0092E6-2E37-E5EB-3288-91B6D6186A04}" dt="2025-11-06T14:31:54.067" v="20"/>
          <ac:picMkLst>
            <pc:docMk/>
            <pc:sldMk cId="2192364901" sldId="427"/>
            <ac:picMk id="5" creationId="{671E496B-A36E-21C1-D79F-99FAD4C4BAD7}"/>
          </ac:picMkLst>
        </pc:picChg>
        <pc:picChg chg="add del mod ord">
          <ac:chgData name="Laurens Beke" userId="S::laurens.beke@ugent.be::b6f79eba-3fc7-4bde-badd-2b9e9374e99b" providerId="AD" clId="Web-{8E0092E6-2E37-E5EB-3288-91B6D6186A04}" dt="2025-11-06T14:27:12.173" v="16"/>
          <ac:picMkLst>
            <pc:docMk/>
            <pc:sldMk cId="2192364901" sldId="427"/>
            <ac:picMk id="6" creationId="{DDC3DFFC-AB39-5273-047E-962B034967FD}"/>
          </ac:picMkLst>
        </pc:picChg>
        <pc:picChg chg="add mod ord modCrop">
          <ac:chgData name="Laurens Beke" userId="S::laurens.beke@ugent.be::b6f79eba-3fc7-4bde-badd-2b9e9374e99b" providerId="AD" clId="Web-{8E0092E6-2E37-E5EB-3288-91B6D6186A04}" dt="2025-11-06T14:32:09.990" v="23" actId="1076"/>
          <ac:picMkLst>
            <pc:docMk/>
            <pc:sldMk cId="2192364901" sldId="427"/>
            <ac:picMk id="7" creationId="{FFCAD366-1E10-11BD-40C3-A3F9BCACA1CD}"/>
          </ac:picMkLst>
        </pc:picChg>
      </pc:sldChg>
      <pc:sldChg chg="modSp">
        <pc:chgData name="Laurens Beke" userId="S::laurens.beke@ugent.be::b6f79eba-3fc7-4bde-badd-2b9e9374e99b" providerId="AD" clId="Web-{8E0092E6-2E37-E5EB-3288-91B6D6186A04}" dt="2025-11-06T14:17:20.736" v="1" actId="20577"/>
        <pc:sldMkLst>
          <pc:docMk/>
          <pc:sldMk cId="306701416" sldId="468"/>
        </pc:sldMkLst>
        <pc:spChg chg="mod">
          <ac:chgData name="Laurens Beke" userId="S::laurens.beke@ugent.be::b6f79eba-3fc7-4bde-badd-2b9e9374e99b" providerId="AD" clId="Web-{8E0092E6-2E37-E5EB-3288-91B6D6186A04}" dt="2025-11-06T14:17:20.736" v="1" actId="20577"/>
          <ac:spMkLst>
            <pc:docMk/>
            <pc:sldMk cId="306701416" sldId="468"/>
            <ac:spMk id="35" creationId="{02B5FA30-DE7A-FF8F-D152-1FF430881FA2}"/>
          </ac:spMkLst>
        </pc:spChg>
      </pc:sldChg>
    </pc:docChg>
  </pc:docChgLst>
  <pc:docChgLst>
    <pc:chgData name="Bram van Baarle" userId="S::bram.vanbaarle@ugent.be::3604906e-3387-4227-a915-1635785d6fa4" providerId="AD" clId="Web-{FB718A73-4AAD-B6AB-39AC-BEC43CF2952B}"/>
    <pc:docChg chg="modSld">
      <pc:chgData name="Bram van Baarle" userId="S::bram.vanbaarle@ugent.be::3604906e-3387-4227-a915-1635785d6fa4" providerId="AD" clId="Web-{FB718A73-4AAD-B6AB-39AC-BEC43CF2952B}" dt="2025-10-17T13:22:17.756" v="0" actId="20577"/>
      <pc:docMkLst>
        <pc:docMk/>
      </pc:docMkLst>
      <pc:sldChg chg="modSp">
        <pc:chgData name="Bram van Baarle" userId="S::bram.vanbaarle@ugent.be::3604906e-3387-4227-a915-1635785d6fa4" providerId="AD" clId="Web-{FB718A73-4AAD-B6AB-39AC-BEC43CF2952B}" dt="2025-10-17T13:22:17.756" v="0" actId="20577"/>
        <pc:sldMkLst>
          <pc:docMk/>
          <pc:sldMk cId="2023464656" sldId="441"/>
        </pc:sldMkLst>
        <pc:spChg chg="mod">
          <ac:chgData name="Bram van Baarle" userId="S::bram.vanbaarle@ugent.be::3604906e-3387-4227-a915-1635785d6fa4" providerId="AD" clId="Web-{FB718A73-4AAD-B6AB-39AC-BEC43CF2952B}" dt="2025-10-17T13:22:17.756" v="0" actId="20577"/>
          <ac:spMkLst>
            <pc:docMk/>
            <pc:sldMk cId="2023464656" sldId="441"/>
            <ac:spMk id="2" creationId="{9F5D665E-A980-5815-A7D4-D17C45451A13}"/>
          </ac:spMkLst>
        </pc:spChg>
      </pc:sldChg>
    </pc:docChg>
  </pc:docChgLst>
  <pc:docChgLst>
    <pc:chgData name="Maya Caen" userId="S::maya.caen@ugent.be::f6725822-2b3f-4fcc-a107-dff2019e0740" providerId="AD" clId="Web-{0422866C-47DD-4215-AEB9-0B84D2A8FC7A}"/>
    <pc:docChg chg="modSld">
      <pc:chgData name="Maya Caen" userId="S::maya.caen@ugent.be::f6725822-2b3f-4fcc-a107-dff2019e0740" providerId="AD" clId="Web-{0422866C-47DD-4215-AEB9-0B84D2A8FC7A}" dt="2025-10-13T11:36:38.445" v="0" actId="1076"/>
      <pc:docMkLst>
        <pc:docMk/>
      </pc:docMkLst>
      <pc:sldChg chg="modSp">
        <pc:chgData name="Maya Caen" userId="S::maya.caen@ugent.be::f6725822-2b3f-4fcc-a107-dff2019e0740" providerId="AD" clId="Web-{0422866C-47DD-4215-AEB9-0B84D2A8FC7A}" dt="2025-10-13T11:36:38.445" v="0" actId="1076"/>
        <pc:sldMkLst>
          <pc:docMk/>
          <pc:sldMk cId="1659394574" sldId="463"/>
        </pc:sldMkLst>
        <pc:spChg chg="mod">
          <ac:chgData name="Maya Caen" userId="S::maya.caen@ugent.be::f6725822-2b3f-4fcc-a107-dff2019e0740" providerId="AD" clId="Web-{0422866C-47DD-4215-AEB9-0B84D2A8FC7A}" dt="2025-10-13T11:36:38.445" v="0" actId="1076"/>
          <ac:spMkLst>
            <pc:docMk/>
            <pc:sldMk cId="1659394574" sldId="463"/>
            <ac:spMk id="10" creationId="{102CD172-AB13-AC91-6246-2D52FCF692E0}"/>
          </ac:spMkLst>
        </pc:spChg>
      </pc:sldChg>
    </pc:docChg>
  </pc:docChgLst>
  <pc:docChgLst>
    <pc:chgData name="Annik Leyman" userId="80011582-f79f-4e4e-b345-d434b6010594" providerId="ADAL" clId="{B1DCC010-A740-4E0B-96EE-807CD4CE0CA3}"/>
    <pc:docChg chg="undo custSel modSld">
      <pc:chgData name="Annik Leyman" userId="80011582-f79f-4e4e-b345-d434b6010594" providerId="ADAL" clId="{B1DCC010-A740-4E0B-96EE-807CD4CE0CA3}" dt="2025-10-13T07:27:27.669" v="175" actId="20577"/>
      <pc:docMkLst>
        <pc:docMk/>
      </pc:docMkLst>
      <pc:sldChg chg="modSp mod">
        <pc:chgData name="Annik Leyman" userId="80011582-f79f-4e4e-b345-d434b6010594" providerId="ADAL" clId="{B1DCC010-A740-4E0B-96EE-807CD4CE0CA3}" dt="2025-10-13T07:27:27.669" v="175" actId="20577"/>
        <pc:sldMkLst>
          <pc:docMk/>
          <pc:sldMk cId="1191493460" sldId="426"/>
        </pc:sldMkLst>
        <pc:spChg chg="mod">
          <ac:chgData name="Annik Leyman" userId="80011582-f79f-4e4e-b345-d434b6010594" providerId="ADAL" clId="{B1DCC010-A740-4E0B-96EE-807CD4CE0CA3}" dt="2025-10-13T07:26:00.790" v="127" actId="20577"/>
          <ac:spMkLst>
            <pc:docMk/>
            <pc:sldMk cId="1191493460" sldId="426"/>
            <ac:spMk id="9" creationId="{6EE55D00-DB4A-53F6-6661-55799E36FF2E}"/>
          </ac:spMkLst>
        </pc:spChg>
        <pc:graphicFrameChg chg="modGraphic">
          <ac:chgData name="Annik Leyman" userId="80011582-f79f-4e4e-b345-d434b6010594" providerId="ADAL" clId="{B1DCC010-A740-4E0B-96EE-807CD4CE0CA3}" dt="2025-10-13T07:27:27.669" v="175" actId="20577"/>
          <ac:graphicFrameMkLst>
            <pc:docMk/>
            <pc:sldMk cId="1191493460" sldId="426"/>
            <ac:graphicFrameMk id="3" creationId="{DCDD750D-3034-F0C1-2269-E78870FAFC4A}"/>
          </ac:graphicFrameMkLst>
        </pc:graphicFrameChg>
      </pc:sldChg>
      <pc:sldChg chg="modSp mod">
        <pc:chgData name="Annik Leyman" userId="80011582-f79f-4e4e-b345-d434b6010594" providerId="ADAL" clId="{B1DCC010-A740-4E0B-96EE-807CD4CE0CA3}" dt="2025-10-07T08:12:45.434" v="122" actId="20577"/>
        <pc:sldMkLst>
          <pc:docMk/>
          <pc:sldMk cId="1695108341" sldId="467"/>
        </pc:sldMkLst>
        <pc:spChg chg="mod">
          <ac:chgData name="Annik Leyman" userId="80011582-f79f-4e4e-b345-d434b6010594" providerId="ADAL" clId="{B1DCC010-A740-4E0B-96EE-807CD4CE0CA3}" dt="2025-10-07T08:12:45.434" v="122" actId="20577"/>
          <ac:spMkLst>
            <pc:docMk/>
            <pc:sldMk cId="1695108341" sldId="467"/>
            <ac:spMk id="9" creationId="{B7C93EEF-24BF-2825-6A30-432175CAD5DC}"/>
          </ac:spMkLst>
        </pc:spChg>
      </pc:sldChg>
    </pc:docChg>
  </pc:docChgLst>
  <pc:docChgLst>
    <pc:chgData name="Maya Caen" userId="f6725822-2b3f-4fcc-a107-dff2019e0740" providerId="ADAL" clId="{3BF74840-79A9-49EE-A905-86FBFE405D15}"/>
    <pc:docChg chg="modSld sldOrd">
      <pc:chgData name="Maya Caen" userId="f6725822-2b3f-4fcc-a107-dff2019e0740" providerId="ADAL" clId="{3BF74840-79A9-49EE-A905-86FBFE405D15}" dt="2025-10-13T11:24:24.103" v="170" actId="20577"/>
      <pc:docMkLst>
        <pc:docMk/>
      </pc:docMkLst>
      <pc:sldChg chg="ord">
        <pc:chgData name="Maya Caen" userId="f6725822-2b3f-4fcc-a107-dff2019e0740" providerId="ADAL" clId="{3BF74840-79A9-49EE-A905-86FBFE405D15}" dt="2025-10-13T11:08:18.133" v="1"/>
        <pc:sldMkLst>
          <pc:docMk/>
          <pc:sldMk cId="2493210368" sldId="258"/>
        </pc:sldMkLst>
      </pc:sldChg>
      <pc:sldChg chg="modSp mod">
        <pc:chgData name="Maya Caen" userId="f6725822-2b3f-4fcc-a107-dff2019e0740" providerId="ADAL" clId="{3BF74840-79A9-49EE-A905-86FBFE405D15}" dt="2025-10-13T11:09:21.785" v="9" actId="20577"/>
        <pc:sldMkLst>
          <pc:docMk/>
          <pc:sldMk cId="3861977704" sldId="272"/>
        </pc:sldMkLst>
        <pc:spChg chg="mod">
          <ac:chgData name="Maya Caen" userId="f6725822-2b3f-4fcc-a107-dff2019e0740" providerId="ADAL" clId="{3BF74840-79A9-49EE-A905-86FBFE405D15}" dt="2025-10-13T11:08:38.469" v="7" actId="20577"/>
          <ac:spMkLst>
            <pc:docMk/>
            <pc:sldMk cId="3861977704" sldId="272"/>
            <ac:spMk id="3" creationId="{405621B4-3F93-CFC3-8D02-1D96F89F3374}"/>
          </ac:spMkLst>
        </pc:spChg>
        <pc:graphicFrameChg chg="modGraphic">
          <ac:chgData name="Maya Caen" userId="f6725822-2b3f-4fcc-a107-dff2019e0740" providerId="ADAL" clId="{3BF74840-79A9-49EE-A905-86FBFE405D15}" dt="2025-10-13T11:09:21.785" v="9" actId="20577"/>
          <ac:graphicFrameMkLst>
            <pc:docMk/>
            <pc:sldMk cId="3861977704" sldId="272"/>
            <ac:graphicFrameMk id="4" creationId="{62F22243-42DE-7635-1869-F045895EC23F}"/>
          </ac:graphicFrameMkLst>
        </pc:graphicFrameChg>
      </pc:sldChg>
      <pc:sldChg chg="modSp mod">
        <pc:chgData name="Maya Caen" userId="f6725822-2b3f-4fcc-a107-dff2019e0740" providerId="ADAL" clId="{3BF74840-79A9-49EE-A905-86FBFE405D15}" dt="2025-10-13T11:15:22.002" v="83" actId="20577"/>
        <pc:sldMkLst>
          <pc:docMk/>
          <pc:sldMk cId="2225201713" sldId="461"/>
        </pc:sldMkLst>
        <pc:spChg chg="mod">
          <ac:chgData name="Maya Caen" userId="f6725822-2b3f-4fcc-a107-dff2019e0740" providerId="ADAL" clId="{3BF74840-79A9-49EE-A905-86FBFE405D15}" dt="2025-10-13T11:09:46.539" v="12" actId="20577"/>
          <ac:spMkLst>
            <pc:docMk/>
            <pc:sldMk cId="2225201713" sldId="461"/>
            <ac:spMk id="10" creationId="{BE1362BE-E265-A973-6FAC-95812848A192}"/>
          </ac:spMkLst>
        </pc:spChg>
        <pc:graphicFrameChg chg="mod modGraphic">
          <ac:chgData name="Maya Caen" userId="f6725822-2b3f-4fcc-a107-dff2019e0740" providerId="ADAL" clId="{3BF74840-79A9-49EE-A905-86FBFE405D15}" dt="2025-10-13T11:15:22.002" v="83" actId="20577"/>
          <ac:graphicFrameMkLst>
            <pc:docMk/>
            <pc:sldMk cId="2225201713" sldId="461"/>
            <ac:graphicFrameMk id="9" creationId="{5203BD94-6635-8B3F-C8DC-278D59506B60}"/>
          </ac:graphicFrameMkLst>
        </pc:graphicFrameChg>
      </pc:sldChg>
      <pc:sldChg chg="modSp mod">
        <pc:chgData name="Maya Caen" userId="f6725822-2b3f-4fcc-a107-dff2019e0740" providerId="ADAL" clId="{3BF74840-79A9-49EE-A905-86FBFE405D15}" dt="2025-10-13T11:20:47.679" v="136" actId="20577"/>
        <pc:sldMkLst>
          <pc:docMk/>
          <pc:sldMk cId="3747276406" sldId="462"/>
        </pc:sldMkLst>
        <pc:spChg chg="mod">
          <ac:chgData name="Maya Caen" userId="f6725822-2b3f-4fcc-a107-dff2019e0740" providerId="ADAL" clId="{3BF74840-79A9-49EE-A905-86FBFE405D15}" dt="2025-10-13T11:20:47.679" v="136" actId="20577"/>
          <ac:spMkLst>
            <pc:docMk/>
            <pc:sldMk cId="3747276406" sldId="462"/>
            <ac:spMk id="3" creationId="{405621B4-3F93-CFC3-8D02-1D96F89F3374}"/>
          </ac:spMkLst>
        </pc:spChg>
        <pc:graphicFrameChg chg="modGraphic">
          <ac:chgData name="Maya Caen" userId="f6725822-2b3f-4fcc-a107-dff2019e0740" providerId="ADAL" clId="{3BF74840-79A9-49EE-A905-86FBFE405D15}" dt="2025-10-13T11:20:44.582" v="134" actId="20577"/>
          <ac:graphicFrameMkLst>
            <pc:docMk/>
            <pc:sldMk cId="3747276406" sldId="462"/>
            <ac:graphicFrameMk id="6" creationId="{4DD9373B-1008-7226-5B1C-3B6FD38ABD17}"/>
          </ac:graphicFrameMkLst>
        </pc:graphicFrameChg>
      </pc:sldChg>
      <pc:sldChg chg="modSp mod">
        <pc:chgData name="Maya Caen" userId="f6725822-2b3f-4fcc-a107-dff2019e0740" providerId="ADAL" clId="{3BF74840-79A9-49EE-A905-86FBFE405D15}" dt="2025-10-13T11:24:24.103" v="170" actId="20577"/>
        <pc:sldMkLst>
          <pc:docMk/>
          <pc:sldMk cId="1659394574" sldId="463"/>
        </pc:sldMkLst>
        <pc:spChg chg="mod">
          <ac:chgData name="Maya Caen" userId="f6725822-2b3f-4fcc-a107-dff2019e0740" providerId="ADAL" clId="{3BF74840-79A9-49EE-A905-86FBFE405D15}" dt="2025-10-13T11:24:24.103" v="170" actId="20577"/>
          <ac:spMkLst>
            <pc:docMk/>
            <pc:sldMk cId="1659394574" sldId="463"/>
            <ac:spMk id="10" creationId="{102CD172-AB13-AC91-6246-2D52FCF692E0}"/>
          </ac:spMkLst>
        </pc:spChg>
        <pc:graphicFrameChg chg="modGraphic">
          <ac:chgData name="Maya Caen" userId="f6725822-2b3f-4fcc-a107-dff2019e0740" providerId="ADAL" clId="{3BF74840-79A9-49EE-A905-86FBFE405D15}" dt="2025-10-13T11:23:05.597" v="147" actId="20577"/>
          <ac:graphicFrameMkLst>
            <pc:docMk/>
            <pc:sldMk cId="1659394574" sldId="463"/>
            <ac:graphicFrameMk id="6" creationId="{4DD9373B-1008-7226-5B1C-3B6FD38ABD17}"/>
          </ac:graphicFrameMkLst>
        </pc:graphicFrameChg>
        <pc:graphicFrameChg chg="mod modGraphic">
          <ac:chgData name="Maya Caen" userId="f6725822-2b3f-4fcc-a107-dff2019e0740" providerId="ADAL" clId="{3BF74840-79A9-49EE-A905-86FBFE405D15}" dt="2025-10-13T11:24:20.133" v="168"/>
          <ac:graphicFrameMkLst>
            <pc:docMk/>
            <pc:sldMk cId="1659394574" sldId="463"/>
            <ac:graphicFrameMk id="9" creationId="{3B30C99C-FA05-5E2D-9476-E690A89D67E9}"/>
          </ac:graphicFrameMkLst>
        </pc:graphicFrameChg>
      </pc:sldChg>
      <pc:sldChg chg="modSp mod">
        <pc:chgData name="Maya Caen" userId="f6725822-2b3f-4fcc-a107-dff2019e0740" providerId="ADAL" clId="{3BF74840-79A9-49EE-A905-86FBFE405D15}" dt="2025-10-13T11:16:38.720" v="94" actId="20577"/>
        <pc:sldMkLst>
          <pc:docMk/>
          <pc:sldMk cId="306701416" sldId="468"/>
        </pc:sldMkLst>
        <pc:spChg chg="mod">
          <ac:chgData name="Maya Caen" userId="f6725822-2b3f-4fcc-a107-dff2019e0740" providerId="ADAL" clId="{3BF74840-79A9-49EE-A905-86FBFE405D15}" dt="2025-10-13T11:16:38.720" v="94" actId="20577"/>
          <ac:spMkLst>
            <pc:docMk/>
            <pc:sldMk cId="306701416" sldId="468"/>
            <ac:spMk id="41" creationId="{40E04B9E-488C-B5E0-799D-D840A22B260A}"/>
          </ac:spMkLst>
        </pc:spChg>
      </pc:sldChg>
    </pc:docChg>
  </pc:docChgLst>
  <pc:docChgLst>
    <pc:chgData name="Paul Leys" userId="abd6d1c3-c58f-4243-a87a-8e9594f7f149" providerId="ADAL" clId="{E344AB3D-3396-43C4-B3C1-3B9BA93A9E2A}"/>
    <pc:docChg chg="modSld">
      <pc:chgData name="Paul Leys" userId="abd6d1c3-c58f-4243-a87a-8e9594f7f149" providerId="ADAL" clId="{E344AB3D-3396-43C4-B3C1-3B9BA93A9E2A}" dt="2025-10-21T14:45:11.855" v="11" actId="20577"/>
      <pc:docMkLst>
        <pc:docMk/>
      </pc:docMkLst>
      <pc:sldChg chg="modSp mod">
        <pc:chgData name="Paul Leys" userId="abd6d1c3-c58f-4243-a87a-8e9594f7f149" providerId="ADAL" clId="{E344AB3D-3396-43C4-B3C1-3B9BA93A9E2A}" dt="2025-10-08T12:10:22.022" v="6" actId="20577"/>
        <pc:sldMkLst>
          <pc:docMk/>
          <pc:sldMk cId="549904493" sldId="447"/>
        </pc:sldMkLst>
        <pc:spChg chg="mod">
          <ac:chgData name="Paul Leys" userId="abd6d1c3-c58f-4243-a87a-8e9594f7f149" providerId="ADAL" clId="{E344AB3D-3396-43C4-B3C1-3B9BA93A9E2A}" dt="2025-10-08T12:10:05.963" v="1" actId="20577"/>
          <ac:spMkLst>
            <pc:docMk/>
            <pc:sldMk cId="549904493" sldId="447"/>
            <ac:spMk id="2" creationId="{600532F2-A176-74BE-352B-9BC8290B5B7C}"/>
          </ac:spMkLst>
        </pc:spChg>
        <pc:spChg chg="mod">
          <ac:chgData name="Paul Leys" userId="abd6d1c3-c58f-4243-a87a-8e9594f7f149" providerId="ADAL" clId="{E344AB3D-3396-43C4-B3C1-3B9BA93A9E2A}" dt="2025-10-08T12:10:22.022" v="6" actId="20577"/>
          <ac:spMkLst>
            <pc:docMk/>
            <pc:sldMk cId="549904493" sldId="447"/>
            <ac:spMk id="3" creationId="{2051D2D0-3427-7E73-460F-5842320F5CAB}"/>
          </ac:spMkLst>
        </pc:spChg>
        <pc:spChg chg="mod">
          <ac:chgData name="Paul Leys" userId="abd6d1c3-c58f-4243-a87a-8e9594f7f149" providerId="ADAL" clId="{E344AB3D-3396-43C4-B3C1-3B9BA93A9E2A}" dt="2025-10-08T12:10:15.536" v="3" actId="20577"/>
          <ac:spMkLst>
            <pc:docMk/>
            <pc:sldMk cId="549904493" sldId="447"/>
            <ac:spMk id="9" creationId="{9A6358DF-87D9-C4CD-AEE3-A8B13B1E7B77}"/>
          </ac:spMkLst>
        </pc:spChg>
      </pc:sldChg>
      <pc:sldChg chg="modSp mod">
        <pc:chgData name="Paul Leys" userId="abd6d1c3-c58f-4243-a87a-8e9594f7f149" providerId="ADAL" clId="{E344AB3D-3396-43C4-B3C1-3B9BA93A9E2A}" dt="2025-10-21T14:45:11.855" v="11" actId="20577"/>
        <pc:sldMkLst>
          <pc:docMk/>
          <pc:sldMk cId="365478283" sldId="448"/>
        </pc:sldMkLst>
        <pc:spChg chg="mod">
          <ac:chgData name="Paul Leys" userId="abd6d1c3-c58f-4243-a87a-8e9594f7f149" providerId="ADAL" clId="{E344AB3D-3396-43C4-B3C1-3B9BA93A9E2A}" dt="2025-10-21T14:45:11.855" v="11" actId="20577"/>
          <ac:spMkLst>
            <pc:docMk/>
            <pc:sldMk cId="365478283" sldId="448"/>
            <ac:spMk id="9" creationId="{9A6358DF-87D9-C4CD-AEE3-A8B13B1E7B77}"/>
          </ac:spMkLst>
        </pc:spChg>
      </pc:sldChg>
      <pc:sldChg chg="modSp mod">
        <pc:chgData name="Paul Leys" userId="abd6d1c3-c58f-4243-a87a-8e9594f7f149" providerId="ADAL" clId="{E344AB3D-3396-43C4-B3C1-3B9BA93A9E2A}" dt="2025-10-20T07:07:38.455" v="7" actId="20577"/>
        <pc:sldMkLst>
          <pc:docMk/>
          <pc:sldMk cId="306701416" sldId="468"/>
        </pc:sldMkLst>
        <pc:spChg chg="mod">
          <ac:chgData name="Paul Leys" userId="abd6d1c3-c58f-4243-a87a-8e9594f7f149" providerId="ADAL" clId="{E344AB3D-3396-43C4-B3C1-3B9BA93A9E2A}" dt="2025-10-20T07:07:38.455" v="7" actId="20577"/>
          <ac:spMkLst>
            <pc:docMk/>
            <pc:sldMk cId="306701416" sldId="468"/>
            <ac:spMk id="41" creationId="{40E04B9E-488C-B5E0-799D-D840A22B260A}"/>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'3. Expenditure'!$A$35</c:f>
              <c:strCache>
                <c:ptCount val="1"/>
                <c:pt idx="0">
                  <c:v>Publieke onderzoeksfondsen - regionaal en nationaal</c:v>
                </c:pt>
              </c:strCache>
            </c:strRef>
          </c:tx>
          <c:spPr>
            <a:solidFill>
              <a:schemeClr val="accent1"/>
            </a:solidFill>
            <a:ln>
              <a:noFill/>
            </a:ln>
            <a:effectLst/>
          </c:spPr>
          <c:invertIfNegative val="0"/>
          <c:cat>
            <c:strRef>
              <c:f>'3. Expenditure'!$P$34:$Z$34</c:f>
              <c:strCache>
                <c:ptCount val="11"/>
                <c:pt idx="0">
                  <c:v>2014</c:v>
                </c:pt>
                <c:pt idx="1">
                  <c:v>2015</c:v>
                </c:pt>
                <c:pt idx="2">
                  <c:v>2016</c:v>
                </c:pt>
                <c:pt idx="3">
                  <c:v>2017</c:v>
                </c:pt>
                <c:pt idx="4">
                  <c:v>2018</c:v>
                </c:pt>
                <c:pt idx="5">
                  <c:v>2019</c:v>
                </c:pt>
                <c:pt idx="6">
                  <c:v>2020</c:v>
                </c:pt>
                <c:pt idx="7">
                  <c:v>2021</c:v>
                </c:pt>
                <c:pt idx="8">
                  <c:v>2022</c:v>
                </c:pt>
                <c:pt idx="9">
                  <c:v>2023</c:v>
                </c:pt>
                <c:pt idx="10">
                  <c:v>2024</c:v>
                </c:pt>
              </c:strCache>
            </c:strRef>
          </c:cat>
          <c:val>
            <c:numRef>
              <c:f>'3. Expenditure'!$P$35:$Z$35</c:f>
              <c:numCache>
                <c:formatCode>General</c:formatCode>
                <c:ptCount val="11"/>
                <c:pt idx="0">
                  <c:v>170.13</c:v>
                </c:pt>
                <c:pt idx="1">
                  <c:v>169.95</c:v>
                </c:pt>
                <c:pt idx="2">
                  <c:v>180.61999999999998</c:v>
                </c:pt>
                <c:pt idx="3">
                  <c:v>178</c:v>
                </c:pt>
                <c:pt idx="4">
                  <c:v>188.59999999999997</c:v>
                </c:pt>
                <c:pt idx="5">
                  <c:v>202.04</c:v>
                </c:pt>
                <c:pt idx="6" formatCode="0.00">
                  <c:v>210.06897699999999</c:v>
                </c:pt>
                <c:pt idx="7">
                  <c:v>222.44</c:v>
                </c:pt>
                <c:pt idx="8" formatCode="0.00">
                  <c:v>270.45892299999997</c:v>
                </c:pt>
                <c:pt idx="9">
                  <c:v>298.63</c:v>
                </c:pt>
                <c:pt idx="10">
                  <c:v>317.7</c:v>
                </c:pt>
              </c:numCache>
            </c:numRef>
          </c:val>
          <c:extLst>
            <c:ext xmlns:c16="http://schemas.microsoft.com/office/drawing/2014/chart" uri="{C3380CC4-5D6E-409C-BE32-E72D297353CC}">
              <c16:uniqueId val="{00000000-28F9-4190-9215-30DA6A513E34}"/>
            </c:ext>
          </c:extLst>
        </c:ser>
        <c:ser>
          <c:idx val="1"/>
          <c:order val="1"/>
          <c:tx>
            <c:strRef>
              <c:f>'3. Expenditure'!$A$36</c:f>
              <c:strCache>
                <c:ptCount val="1"/>
                <c:pt idx="0">
                  <c:v>Publieke onderzoeksfondsen - EU en internationaal</c:v>
                </c:pt>
              </c:strCache>
            </c:strRef>
          </c:tx>
          <c:spPr>
            <a:solidFill>
              <a:srgbClr val="FFC000"/>
            </a:solidFill>
            <a:ln>
              <a:noFill/>
            </a:ln>
            <a:effectLst/>
          </c:spPr>
          <c:invertIfNegative val="0"/>
          <c:cat>
            <c:strRef>
              <c:f>'3. Expenditure'!$P$34:$Z$34</c:f>
              <c:strCache>
                <c:ptCount val="11"/>
                <c:pt idx="0">
                  <c:v>2014</c:v>
                </c:pt>
                <c:pt idx="1">
                  <c:v>2015</c:v>
                </c:pt>
                <c:pt idx="2">
                  <c:v>2016</c:v>
                </c:pt>
                <c:pt idx="3">
                  <c:v>2017</c:v>
                </c:pt>
                <c:pt idx="4">
                  <c:v>2018</c:v>
                </c:pt>
                <c:pt idx="5">
                  <c:v>2019</c:v>
                </c:pt>
                <c:pt idx="6">
                  <c:v>2020</c:v>
                </c:pt>
                <c:pt idx="7">
                  <c:v>2021</c:v>
                </c:pt>
                <c:pt idx="8">
                  <c:v>2022</c:v>
                </c:pt>
                <c:pt idx="9">
                  <c:v>2023</c:v>
                </c:pt>
                <c:pt idx="10">
                  <c:v>2024</c:v>
                </c:pt>
              </c:strCache>
            </c:strRef>
          </c:cat>
          <c:val>
            <c:numRef>
              <c:f>'3. Expenditure'!$P$36:$Z$36</c:f>
              <c:numCache>
                <c:formatCode>General</c:formatCode>
                <c:ptCount val="11"/>
                <c:pt idx="0">
                  <c:v>29.66</c:v>
                </c:pt>
                <c:pt idx="1">
                  <c:v>34.1</c:v>
                </c:pt>
                <c:pt idx="2">
                  <c:v>41.47</c:v>
                </c:pt>
                <c:pt idx="3">
                  <c:v>41.69</c:v>
                </c:pt>
                <c:pt idx="4">
                  <c:v>51.79</c:v>
                </c:pt>
                <c:pt idx="5">
                  <c:v>53.82</c:v>
                </c:pt>
                <c:pt idx="6" formatCode="0.00">
                  <c:v>58.302047999999999</c:v>
                </c:pt>
                <c:pt idx="7">
                  <c:v>56.87</c:v>
                </c:pt>
                <c:pt idx="8" formatCode="0.00">
                  <c:v>72.777794</c:v>
                </c:pt>
                <c:pt idx="9">
                  <c:v>74.599999999999994</c:v>
                </c:pt>
                <c:pt idx="10">
                  <c:v>129</c:v>
                </c:pt>
              </c:numCache>
            </c:numRef>
          </c:val>
          <c:extLst>
            <c:ext xmlns:c16="http://schemas.microsoft.com/office/drawing/2014/chart" uri="{C3380CC4-5D6E-409C-BE32-E72D297353CC}">
              <c16:uniqueId val="{00000001-28F9-4190-9215-30DA6A513E34}"/>
            </c:ext>
          </c:extLst>
        </c:ser>
        <c:ser>
          <c:idx val="2"/>
          <c:order val="2"/>
          <c:tx>
            <c:strRef>
              <c:f>'3. Expenditure'!$A$37</c:f>
              <c:strCache>
                <c:ptCount val="1"/>
                <c:pt idx="0">
                  <c:v>Private onderzoeksfondsen </c:v>
                </c:pt>
              </c:strCache>
            </c:strRef>
          </c:tx>
          <c:spPr>
            <a:solidFill>
              <a:schemeClr val="tx2">
                <a:lumMod val="20000"/>
                <a:lumOff val="80000"/>
              </a:schemeClr>
            </a:solidFill>
            <a:ln>
              <a:noFill/>
            </a:ln>
            <a:effectLst/>
          </c:spPr>
          <c:invertIfNegative val="0"/>
          <c:cat>
            <c:strRef>
              <c:f>'3. Expenditure'!$P$34:$Z$34</c:f>
              <c:strCache>
                <c:ptCount val="11"/>
                <c:pt idx="0">
                  <c:v>2014</c:v>
                </c:pt>
                <c:pt idx="1">
                  <c:v>2015</c:v>
                </c:pt>
                <c:pt idx="2">
                  <c:v>2016</c:v>
                </c:pt>
                <c:pt idx="3">
                  <c:v>2017</c:v>
                </c:pt>
                <c:pt idx="4">
                  <c:v>2018</c:v>
                </c:pt>
                <c:pt idx="5">
                  <c:v>2019</c:v>
                </c:pt>
                <c:pt idx="6">
                  <c:v>2020</c:v>
                </c:pt>
                <c:pt idx="7">
                  <c:v>2021</c:v>
                </c:pt>
                <c:pt idx="8">
                  <c:v>2022</c:v>
                </c:pt>
                <c:pt idx="9">
                  <c:v>2023</c:v>
                </c:pt>
                <c:pt idx="10">
                  <c:v>2024</c:v>
                </c:pt>
              </c:strCache>
            </c:strRef>
          </c:cat>
          <c:val>
            <c:numRef>
              <c:f>'3. Expenditure'!$P$37:$Z$37</c:f>
              <c:numCache>
                <c:formatCode>General</c:formatCode>
                <c:ptCount val="11"/>
                <c:pt idx="0">
                  <c:v>65.64</c:v>
                </c:pt>
                <c:pt idx="1">
                  <c:v>68.959999999999994</c:v>
                </c:pt>
                <c:pt idx="2">
                  <c:v>75.319999999999993</c:v>
                </c:pt>
                <c:pt idx="3">
                  <c:v>71.48</c:v>
                </c:pt>
                <c:pt idx="4">
                  <c:v>67.67</c:v>
                </c:pt>
                <c:pt idx="5">
                  <c:v>78.27</c:v>
                </c:pt>
                <c:pt idx="6" formatCode="0.00">
                  <c:v>81.657176000000007</c:v>
                </c:pt>
                <c:pt idx="7">
                  <c:v>77.09</c:v>
                </c:pt>
                <c:pt idx="8" formatCode="0.00">
                  <c:v>94.609375</c:v>
                </c:pt>
                <c:pt idx="9">
                  <c:v>87.7</c:v>
                </c:pt>
                <c:pt idx="10">
                  <c:v>86</c:v>
                </c:pt>
              </c:numCache>
            </c:numRef>
          </c:val>
          <c:extLst>
            <c:ext xmlns:c16="http://schemas.microsoft.com/office/drawing/2014/chart" uri="{C3380CC4-5D6E-409C-BE32-E72D297353CC}">
              <c16:uniqueId val="{00000002-28F9-4190-9215-30DA6A513E34}"/>
            </c:ext>
          </c:extLst>
        </c:ser>
        <c:dLbls>
          <c:showLegendKey val="0"/>
          <c:showVal val="0"/>
          <c:showCatName val="0"/>
          <c:showSerName val="0"/>
          <c:showPercent val="0"/>
          <c:showBubbleSize val="0"/>
        </c:dLbls>
        <c:gapWidth val="150"/>
        <c:overlap val="100"/>
        <c:axId val="1288511327"/>
        <c:axId val="1293300095"/>
      </c:barChart>
      <c:catAx>
        <c:axId val="128851132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UGent Panno Text" panose="02000506040000040003" pitchFamily="2" charset="0"/>
                <a:ea typeface="+mn-ea"/>
                <a:cs typeface="+mn-cs"/>
              </a:defRPr>
            </a:pPr>
            <a:endParaRPr lang="nl-BE"/>
          </a:p>
        </c:txPr>
        <c:crossAx val="1293300095"/>
        <c:crosses val="autoZero"/>
        <c:auto val="1"/>
        <c:lblAlgn val="ctr"/>
        <c:lblOffset val="100"/>
        <c:noMultiLvlLbl val="0"/>
      </c:catAx>
      <c:valAx>
        <c:axId val="1293300095"/>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UGent Panno Text" panose="02000506040000040003" pitchFamily="2" charset="0"/>
                <a:ea typeface="+mn-ea"/>
                <a:cs typeface="+mn-cs"/>
              </a:defRPr>
            </a:pPr>
            <a:endParaRPr lang="nl-BE"/>
          </a:p>
        </c:txPr>
        <c:crossAx val="128851132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UGent Panno Text" panose="02000506040000040003" pitchFamily="2" charset="0"/>
              <a:ea typeface="+mn-ea"/>
              <a:cs typeface="+mn-cs"/>
            </a:defRPr>
          </a:pPr>
          <a:endParaRPr lang="nl-BE"/>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nl-B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B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C0EFEC-C3FA-3C4A-B7F4-DA1C3F57E471}" type="datetimeFigureOut">
              <a:t>11/6/2025</a:t>
            </a:fld>
            <a:endParaRPr lang="en-B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B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B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522D08-1F01-BB49-AF51-EBB99F15D995}" type="slidenum">
              <a:t>‹#›</a:t>
            </a:fld>
            <a:endParaRPr lang="en-BE"/>
          </a:p>
        </p:txBody>
      </p:sp>
    </p:spTree>
    <p:extLst>
      <p:ext uri="{BB962C8B-B14F-4D97-AF65-F5344CB8AC3E}">
        <p14:creationId xmlns:p14="http://schemas.microsoft.com/office/powerpoint/2010/main" val="30904875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880" userDrawn="1">
          <p15:clr>
            <a:srgbClr val="F26B43"/>
          </p15:clr>
        </p15:guide>
        <p15:guide id="2" pos="2160"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8" Type="http://schemas.openxmlformats.org/officeDocument/2006/relationships/hyperlink" Target="https://sgroup-unis.eu/" TargetMode="External"/><Relationship Id="rId3" Type="http://schemas.openxmlformats.org/officeDocument/2006/relationships/hyperlink" Target="https://eua.eu/about/who-we-are.html" TargetMode="External"/><Relationship Id="rId7" Type="http://schemas.openxmlformats.org/officeDocument/2006/relationships/hyperlink" Target="https://uni-foundation.eu/" TargetMode="External"/><Relationship Id="rId2" Type="http://schemas.openxmlformats.org/officeDocument/2006/relationships/slide" Target="../slides/slide53.xml"/><Relationship Id="rId1" Type="http://schemas.openxmlformats.org/officeDocument/2006/relationships/notesMaster" Target="../notesMasters/notesMaster1.xml"/><Relationship Id="rId6" Type="http://schemas.openxmlformats.org/officeDocument/2006/relationships/hyperlink" Target="https://www.the-guild.eu/about/" TargetMode="External"/><Relationship Id="rId5" Type="http://schemas.openxmlformats.org/officeDocument/2006/relationships/hyperlink" Target="https://www.cesaer.org/about/history/" TargetMode="External"/><Relationship Id="rId4" Type="http://schemas.openxmlformats.org/officeDocument/2006/relationships/hyperlink" Target="https://vlir.be/" TargetMode="External"/><Relationship Id="rId9" Type="http://schemas.openxmlformats.org/officeDocument/2006/relationships/hyperlink" Target="https://www.unilion.eu/" TargetMode="Externa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69CD2C-A52F-DCBA-81B2-508E2DB1CE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E535FE5-EDD9-F412-F334-31615DB487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1E85444-169F-8AD9-98E9-2ED20314DCF6}"/>
              </a:ext>
            </a:extLst>
          </p:cNvPr>
          <p:cNvSpPr>
            <a:spLocks noGrp="1"/>
          </p:cNvSpPr>
          <p:nvPr>
            <p:ph type="body" idx="1"/>
          </p:nvPr>
        </p:nvSpPr>
        <p:spPr/>
        <p:txBody>
          <a:bodyPr/>
          <a:lstStyle/>
          <a:p>
            <a:r>
              <a:rPr lang="nl-BE" sz="1200" b="0" i="0" kern="1200">
                <a:solidFill>
                  <a:schemeClr val="tx1"/>
                </a:solidFill>
                <a:effectLst/>
                <a:latin typeface="+mn-lt"/>
                <a:ea typeface="+mn-ea"/>
                <a:cs typeface="+mn-cs"/>
              </a:rPr>
              <a:t>De UGent is een van de grootste universiteiten in België, opgericht in 1817, met </a:t>
            </a:r>
            <a:r>
              <a:rPr lang="nl-BE" sz="1200" b="0" i="0" kern="1200">
                <a:solidFill>
                  <a:srgbClr val="FF0000"/>
                </a:solidFill>
                <a:effectLst/>
                <a:latin typeface="+mn-lt"/>
                <a:ea typeface="+mn-ea"/>
                <a:cs typeface="+mn-cs"/>
              </a:rPr>
              <a:t>50.000 studenten </a:t>
            </a:r>
            <a:r>
              <a:rPr lang="nl-BE" sz="1200" b="0" i="0" kern="1200">
                <a:solidFill>
                  <a:schemeClr val="tx1"/>
                </a:solidFill>
                <a:effectLst/>
                <a:latin typeface="+mn-lt"/>
                <a:ea typeface="+mn-ea"/>
                <a:cs typeface="+mn-cs"/>
              </a:rPr>
              <a:t>en 15.500 medewerkers. Onze 11 faculteiten bieden meer dan 200 opleidingen aan en voeren onderzoek in diverse wetenschappelijke disciplines. Onder het credo 'Durf Denken' daagt de UGent iedereen uit tot een kritische kijk op de maatschappij. We zijn een pluralistische universiteit, open voor iedereen ongeacht ideologische, politieke, culturele of sociale achtergrond. Ghent University Global Campus is de eerste Europese universiteit in </a:t>
            </a:r>
            <a:r>
              <a:rPr lang="nl-BE" sz="1200" b="0" i="0" kern="1200" err="1">
                <a:solidFill>
                  <a:schemeClr val="tx1"/>
                </a:solidFill>
                <a:effectLst/>
                <a:latin typeface="+mn-lt"/>
                <a:ea typeface="+mn-ea"/>
                <a:cs typeface="+mn-cs"/>
              </a:rPr>
              <a:t>Songdo</a:t>
            </a:r>
            <a:r>
              <a:rPr lang="nl-BE" sz="1200" b="0" i="0" kern="1200">
                <a:solidFill>
                  <a:schemeClr val="tx1"/>
                </a:solidFill>
                <a:effectLst/>
                <a:latin typeface="+mn-lt"/>
                <a:ea typeface="+mn-ea"/>
                <a:cs typeface="+mn-cs"/>
              </a:rPr>
              <a:t>, Zuid-Korea. </a:t>
            </a:r>
          </a:p>
          <a:p>
            <a:endParaRPr lang="nl-BE" sz="1200" b="0" i="0" kern="1200">
              <a:solidFill>
                <a:schemeClr val="tx1"/>
              </a:solidFill>
              <a:effectLst/>
              <a:latin typeface="+mn-lt"/>
              <a:ea typeface="+mn-ea"/>
              <a:cs typeface="+mn-cs"/>
            </a:endParaRPr>
          </a:p>
          <a:p>
            <a:r>
              <a:rPr lang="nl-BE" sz="1200" b="0" i="0" kern="1200">
                <a:solidFill>
                  <a:schemeClr val="tx1"/>
                </a:solidFill>
                <a:effectLst/>
                <a:latin typeface="+mn-lt"/>
                <a:ea typeface="+mn-ea"/>
                <a:cs typeface="+mn-cs"/>
              </a:rPr>
              <a:t>www.ugent.be </a:t>
            </a:r>
          </a:p>
          <a:p>
            <a:r>
              <a:rPr lang="nl-BE" sz="1200" b="0" i="0" kern="1200">
                <a:solidFill>
                  <a:schemeClr val="tx1"/>
                </a:solidFill>
                <a:effectLst/>
                <a:latin typeface="+mn-lt"/>
                <a:ea typeface="+mn-ea"/>
                <a:cs typeface="+mn-cs"/>
              </a:rPr>
              <a:t>#ugent</a:t>
            </a:r>
          </a:p>
          <a:p>
            <a:endParaRPr lang="en-BE"/>
          </a:p>
        </p:txBody>
      </p:sp>
      <p:sp>
        <p:nvSpPr>
          <p:cNvPr id="4" name="Slide Number Placeholder 3">
            <a:extLst>
              <a:ext uri="{FF2B5EF4-FFF2-40B4-BE49-F238E27FC236}">
                <a16:creationId xmlns:a16="http://schemas.microsoft.com/office/drawing/2014/main" id="{94825DB2-6687-1993-164A-5B7306558486}"/>
              </a:ext>
            </a:extLst>
          </p:cNvPr>
          <p:cNvSpPr>
            <a:spLocks noGrp="1"/>
          </p:cNvSpPr>
          <p:nvPr>
            <p:ph type="sldNum" sz="quarter" idx="5"/>
          </p:nvPr>
        </p:nvSpPr>
        <p:spPr/>
        <p:txBody>
          <a:bodyPr/>
          <a:lstStyle/>
          <a:p>
            <a:fld id="{1E522D08-1F01-BB49-AF51-EBB99F15D995}" type="slidenum">
              <a:rPr lang="en-BE"/>
              <a:t>2</a:t>
            </a:fld>
            <a:endParaRPr lang="en-BE"/>
          </a:p>
        </p:txBody>
      </p:sp>
    </p:spTree>
    <p:extLst>
      <p:ext uri="{BB962C8B-B14F-4D97-AF65-F5344CB8AC3E}">
        <p14:creationId xmlns:p14="http://schemas.microsoft.com/office/powerpoint/2010/main" val="29677999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Universiteit Gent</a:t>
            </a:r>
            <a:r>
              <a:rPr lang="nl-BE" baseline="0"/>
              <a:t> is verspreid over campussen in en rond de stad Gent: </a:t>
            </a:r>
            <a:r>
              <a:rPr lang="nl-BE" baseline="0" err="1"/>
              <a:t>Zwijnaarde</a:t>
            </a:r>
            <a:r>
              <a:rPr lang="nl-BE" baseline="0"/>
              <a:t>, Merelbeke, …</a:t>
            </a:r>
            <a:endParaRPr lang="nl-BE"/>
          </a:p>
        </p:txBody>
      </p:sp>
      <p:sp>
        <p:nvSpPr>
          <p:cNvPr id="4" name="Tijdelijke aanduiding voor dianummer 3"/>
          <p:cNvSpPr>
            <a:spLocks noGrp="1"/>
          </p:cNvSpPr>
          <p:nvPr>
            <p:ph type="sldNum" sz="quarter" idx="10"/>
          </p:nvPr>
        </p:nvSpPr>
        <p:spPr/>
        <p:txBody>
          <a:bodyPr/>
          <a:lstStyle/>
          <a:p>
            <a:fld id="{539A0A48-EDB1-4AFE-B1B7-10CE2A416496}" type="slidenum">
              <a:rPr lang="en-GB" smtClean="0"/>
              <a:t>25</a:t>
            </a:fld>
            <a:endParaRPr lang="en-GB"/>
          </a:p>
        </p:txBody>
      </p:sp>
    </p:spTree>
    <p:extLst>
      <p:ext uri="{BB962C8B-B14F-4D97-AF65-F5344CB8AC3E}">
        <p14:creationId xmlns:p14="http://schemas.microsoft.com/office/powerpoint/2010/main" val="2565836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a:p>
        </p:txBody>
      </p:sp>
      <p:sp>
        <p:nvSpPr>
          <p:cNvPr id="4" name="Slide Number Placeholder 3"/>
          <p:cNvSpPr>
            <a:spLocks noGrp="1"/>
          </p:cNvSpPr>
          <p:nvPr>
            <p:ph type="sldNum" sz="quarter" idx="5"/>
          </p:nvPr>
        </p:nvSpPr>
        <p:spPr/>
        <p:txBody>
          <a:bodyPr/>
          <a:lstStyle/>
          <a:p>
            <a:fld id="{1E522D08-1F01-BB49-AF51-EBB99F15D995}" type="slidenum">
              <a:rPr lang="en-BE"/>
              <a:t>27</a:t>
            </a:fld>
            <a:endParaRPr lang="en-BE"/>
          </a:p>
        </p:txBody>
      </p:sp>
    </p:spTree>
    <p:extLst>
      <p:ext uri="{BB962C8B-B14F-4D97-AF65-F5344CB8AC3E}">
        <p14:creationId xmlns:p14="http://schemas.microsoft.com/office/powerpoint/2010/main" val="4443769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539A0A48-EDB1-4AFE-B1B7-10CE2A416496}" type="slidenum">
              <a:rPr lang="en-GB" smtClean="0"/>
              <a:t>28</a:t>
            </a:fld>
            <a:endParaRPr lang="en-GB"/>
          </a:p>
        </p:txBody>
      </p:sp>
    </p:spTree>
    <p:extLst>
      <p:ext uri="{BB962C8B-B14F-4D97-AF65-F5344CB8AC3E}">
        <p14:creationId xmlns:p14="http://schemas.microsoft.com/office/powerpoint/2010/main" val="31384904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sz="1200" b="0" i="0" kern="1200">
                <a:solidFill>
                  <a:schemeClr val="tx1"/>
                </a:solidFill>
                <a:effectLst/>
                <a:latin typeface="+mn-lt"/>
                <a:ea typeface="+mn-ea"/>
                <a:cs typeface="+mn-cs"/>
              </a:rPr>
              <a:t>In 2020 opende het GUM - Gents Universiteitsmuseum - zijn deuren midden in de Gentse Plantentuin, om de hoek van MSK Gent en S.M.A.K. Dit wetenschapsmuseum is een 'Forum voor wetenschap, twijfel en kunst'. </a:t>
            </a:r>
            <a:r>
              <a:rPr lang="nl-BE" sz="1200" b="0" i="0" u="sng" kern="1200">
                <a:solidFill>
                  <a:schemeClr val="tx1"/>
                </a:solidFill>
                <a:effectLst/>
                <a:latin typeface="+mn-lt"/>
                <a:ea typeface="+mn-ea"/>
                <a:cs typeface="+mn-cs"/>
              </a:rPr>
              <a:t>www.gum.gent</a:t>
            </a:r>
          </a:p>
        </p:txBody>
      </p:sp>
      <p:sp>
        <p:nvSpPr>
          <p:cNvPr id="4" name="Tijdelijke aanduiding voor dianummer 3"/>
          <p:cNvSpPr>
            <a:spLocks noGrp="1"/>
          </p:cNvSpPr>
          <p:nvPr>
            <p:ph type="sldNum" sz="quarter" idx="10"/>
          </p:nvPr>
        </p:nvSpPr>
        <p:spPr/>
        <p:txBody>
          <a:bodyPr/>
          <a:lstStyle/>
          <a:p>
            <a:fld id="{539A0A48-EDB1-4AFE-B1B7-10CE2A416496}" type="slidenum">
              <a:rPr lang="en-GB" smtClean="0"/>
              <a:t>29</a:t>
            </a:fld>
            <a:endParaRPr lang="en-GB"/>
          </a:p>
        </p:txBody>
      </p:sp>
    </p:spTree>
    <p:extLst>
      <p:ext uri="{BB962C8B-B14F-4D97-AF65-F5344CB8AC3E}">
        <p14:creationId xmlns:p14="http://schemas.microsoft.com/office/powerpoint/2010/main" val="23244927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a:t>Afdeling UGent van de Verenigde Naties,</a:t>
            </a:r>
            <a:r>
              <a:rPr lang="nl-BE" baseline="0"/>
              <a:t> in samenwerking met VUB. </a:t>
            </a:r>
            <a:r>
              <a:rPr lang="nl-BE"/>
              <a:t>Economen, politicologen en juristen doen er onderzoek naar regionale integratieprocessen en de rol van regionalisering in de geglobaliseerde wereld.</a:t>
            </a:r>
            <a:r>
              <a:rPr lang="nl-BE" baseline="0"/>
              <a:t> </a:t>
            </a:r>
            <a:r>
              <a:rPr lang="nl-BE"/>
              <a:t>UNU-CRIS fungeert ook als denktank voor verschillende overheden.</a:t>
            </a:r>
          </a:p>
        </p:txBody>
      </p:sp>
      <p:sp>
        <p:nvSpPr>
          <p:cNvPr id="4" name="Tijdelijke aanduiding voor dianummer 3"/>
          <p:cNvSpPr>
            <a:spLocks noGrp="1"/>
          </p:cNvSpPr>
          <p:nvPr>
            <p:ph type="sldNum" sz="quarter" idx="10"/>
          </p:nvPr>
        </p:nvSpPr>
        <p:spPr/>
        <p:txBody>
          <a:bodyPr/>
          <a:lstStyle/>
          <a:p>
            <a:fld id="{539A0A48-EDB1-4AFE-B1B7-10CE2A416496}" type="slidenum">
              <a:rPr lang="en-GB" smtClean="0"/>
              <a:t>33</a:t>
            </a:fld>
            <a:endParaRPr lang="en-GB"/>
          </a:p>
        </p:txBody>
      </p:sp>
    </p:spTree>
    <p:extLst>
      <p:ext uri="{BB962C8B-B14F-4D97-AF65-F5344CB8AC3E}">
        <p14:creationId xmlns:p14="http://schemas.microsoft.com/office/powerpoint/2010/main" val="27653579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a:t>Ghent University Global Campus is the first European university in </a:t>
            </a:r>
            <a:r>
              <a:rPr lang="en-US" err="1"/>
              <a:t>Songdo</a:t>
            </a:r>
            <a:r>
              <a:rPr lang="en-US"/>
              <a:t>, South-Korea. GUGC opened its doors in 2014 as an important Asian hub for bio industry and life sciences, in collaboration with the South-Korean government. www.ugent.be/globalcampus</a:t>
            </a:r>
          </a:p>
        </p:txBody>
      </p:sp>
      <p:sp>
        <p:nvSpPr>
          <p:cNvPr id="4" name="Tijdelijke aanduiding voor dianummer 3"/>
          <p:cNvSpPr>
            <a:spLocks noGrp="1"/>
          </p:cNvSpPr>
          <p:nvPr>
            <p:ph type="sldNum" sz="quarter" idx="10"/>
          </p:nvPr>
        </p:nvSpPr>
        <p:spPr/>
        <p:txBody>
          <a:bodyPr/>
          <a:lstStyle/>
          <a:p>
            <a:fld id="{539A0A48-EDB1-4AFE-B1B7-10CE2A416496}" type="slidenum">
              <a:rPr lang="en-GB" smtClean="0"/>
              <a:t>36</a:t>
            </a:fld>
            <a:endParaRPr lang="en-GB"/>
          </a:p>
        </p:txBody>
      </p:sp>
    </p:spTree>
    <p:extLst>
      <p:ext uri="{BB962C8B-B14F-4D97-AF65-F5344CB8AC3E}">
        <p14:creationId xmlns:p14="http://schemas.microsoft.com/office/powerpoint/2010/main" val="14447736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nl-BE">
                <a:latin typeface="Arial" panose="020B0604020202020204" pitchFamily="34" charset="0"/>
              </a:rPr>
              <a:t>Professor Petra De Sutter</a:t>
            </a:r>
            <a:r>
              <a:rPr lang="en-US" altLang="nl-BE" baseline="0">
                <a:latin typeface="Arial" panose="020B0604020202020204" pitchFamily="34" charset="0"/>
              </a:rPr>
              <a:t> is </a:t>
            </a:r>
            <a:r>
              <a:rPr lang="en-US" altLang="nl-BE">
                <a:latin typeface="Arial" panose="020B0604020202020204" pitchFamily="34" charset="0"/>
              </a:rPr>
              <a:t>de 84e rector van</a:t>
            </a:r>
            <a:r>
              <a:rPr lang="en-US" altLang="nl-BE" baseline="0">
                <a:latin typeface="Arial" panose="020B0604020202020204" pitchFamily="34" charset="0"/>
              </a:rPr>
              <a:t> de Universiteit Gent</a:t>
            </a:r>
            <a:r>
              <a:rPr lang="en-US" altLang="nl-BE">
                <a:latin typeface="Arial" panose="020B0604020202020204" pitchFamily="34" charset="0"/>
              </a:rPr>
              <a:t>. Zij </a:t>
            </a:r>
            <a:r>
              <a:rPr lang="en-US" altLang="nl-BE" err="1">
                <a:latin typeface="Arial" panose="020B0604020202020204" pitchFamily="34" charset="0"/>
              </a:rPr>
              <a:t>werd</a:t>
            </a:r>
            <a:r>
              <a:rPr lang="en-US" altLang="nl-BE">
                <a:latin typeface="Arial" panose="020B0604020202020204" pitchFamily="34" charset="0"/>
              </a:rPr>
              <a:t> </a:t>
            </a:r>
            <a:r>
              <a:rPr lang="en-US" altLang="nl-BE" err="1">
                <a:latin typeface="Arial" panose="020B0604020202020204" pitchFamily="34" charset="0"/>
              </a:rPr>
              <a:t>aangesteld</a:t>
            </a:r>
            <a:r>
              <a:rPr lang="en-US" altLang="nl-BE">
                <a:latin typeface="Arial" panose="020B0604020202020204" pitchFamily="34" charset="0"/>
              </a:rPr>
              <a:t> </a:t>
            </a:r>
            <a:r>
              <a:rPr lang="en-US" altLang="nl-BE" err="1">
                <a:latin typeface="Arial" panose="020B0604020202020204" pitchFamily="34" charset="0"/>
              </a:rPr>
              <a:t>aan</a:t>
            </a:r>
            <a:r>
              <a:rPr lang="en-US" altLang="nl-BE">
                <a:latin typeface="Arial" panose="020B0604020202020204" pitchFamily="34" charset="0"/>
              </a:rPr>
              <a:t> het begin</a:t>
            </a:r>
            <a:r>
              <a:rPr lang="en-US" altLang="nl-BE" baseline="0">
                <a:latin typeface="Arial" panose="020B0604020202020204" pitchFamily="34" charset="0"/>
              </a:rPr>
              <a:t> van het </a:t>
            </a:r>
            <a:r>
              <a:rPr lang="en-US" altLang="nl-BE" baseline="0" err="1">
                <a:latin typeface="Arial" panose="020B0604020202020204" pitchFamily="34" charset="0"/>
              </a:rPr>
              <a:t>academiejaar</a:t>
            </a:r>
            <a:r>
              <a:rPr lang="en-US" altLang="nl-BE" baseline="0">
                <a:latin typeface="Arial" panose="020B0604020202020204" pitchFamily="34" charset="0"/>
              </a:rPr>
              <a:t> 2025-2026.</a:t>
            </a:r>
            <a:endParaRPr lang="nl-BE"/>
          </a:p>
        </p:txBody>
      </p:sp>
      <p:sp>
        <p:nvSpPr>
          <p:cNvPr id="4" name="Tijdelijke aanduiding voor dianummer 3"/>
          <p:cNvSpPr>
            <a:spLocks noGrp="1"/>
          </p:cNvSpPr>
          <p:nvPr>
            <p:ph type="sldNum" sz="quarter" idx="10"/>
          </p:nvPr>
        </p:nvSpPr>
        <p:spPr/>
        <p:txBody>
          <a:bodyPr/>
          <a:lstStyle/>
          <a:p>
            <a:fld id="{539A0A48-EDB1-4AFE-B1B7-10CE2A416496}" type="slidenum">
              <a:rPr lang="en-GB" smtClean="0"/>
              <a:t>38</a:t>
            </a:fld>
            <a:endParaRPr lang="en-GB"/>
          </a:p>
        </p:txBody>
      </p:sp>
    </p:spTree>
    <p:extLst>
      <p:ext uri="{BB962C8B-B14F-4D97-AF65-F5344CB8AC3E}">
        <p14:creationId xmlns:p14="http://schemas.microsoft.com/office/powerpoint/2010/main" val="23232091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a:t>Universiteit Gent</a:t>
            </a:r>
            <a:r>
              <a:rPr lang="nl-NL" baseline="0"/>
              <a:t> heeft 11 faculteiten, verspreid over verschillende gebouwen en campussen in en rond de stad Gent.</a:t>
            </a:r>
            <a:endParaRPr lang="nl-BE"/>
          </a:p>
        </p:txBody>
      </p:sp>
      <p:sp>
        <p:nvSpPr>
          <p:cNvPr id="4" name="Tijdelijke aanduiding voor dianummer 3"/>
          <p:cNvSpPr>
            <a:spLocks noGrp="1"/>
          </p:cNvSpPr>
          <p:nvPr>
            <p:ph type="sldNum" sz="quarter" idx="10"/>
          </p:nvPr>
        </p:nvSpPr>
        <p:spPr/>
        <p:txBody>
          <a:bodyPr/>
          <a:lstStyle/>
          <a:p>
            <a:fld id="{539A0A48-EDB1-4AFE-B1B7-10CE2A416496}" type="slidenum">
              <a:rPr lang="en-GB" smtClean="0"/>
              <a:t>41</a:t>
            </a:fld>
            <a:endParaRPr lang="en-GB"/>
          </a:p>
        </p:txBody>
      </p:sp>
    </p:spTree>
    <p:extLst>
      <p:ext uri="{BB962C8B-B14F-4D97-AF65-F5344CB8AC3E}">
        <p14:creationId xmlns:p14="http://schemas.microsoft.com/office/powerpoint/2010/main" val="23604509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BE"/>
          </a:p>
        </p:txBody>
      </p:sp>
      <p:sp>
        <p:nvSpPr>
          <p:cNvPr id="4" name="Tijdelijke aanduiding voor dianummer 3"/>
          <p:cNvSpPr>
            <a:spLocks noGrp="1"/>
          </p:cNvSpPr>
          <p:nvPr>
            <p:ph type="sldNum" sz="quarter" idx="5"/>
          </p:nvPr>
        </p:nvSpPr>
        <p:spPr/>
        <p:txBody>
          <a:bodyPr/>
          <a:lstStyle/>
          <a:p>
            <a:fld id="{1E522D08-1F01-BB49-AF51-EBB99F15D995}" type="slidenum">
              <a:rPr lang="en-GB" smtClean="0"/>
              <a:t>46</a:t>
            </a:fld>
            <a:endParaRPr lang="en-GB"/>
          </a:p>
        </p:txBody>
      </p:sp>
    </p:spTree>
    <p:extLst>
      <p:ext uri="{BB962C8B-B14F-4D97-AF65-F5344CB8AC3E}">
        <p14:creationId xmlns:p14="http://schemas.microsoft.com/office/powerpoint/2010/main" val="15534920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a:p>
        </p:txBody>
      </p:sp>
      <p:sp>
        <p:nvSpPr>
          <p:cNvPr id="4" name="Slide Number Placeholder 3"/>
          <p:cNvSpPr>
            <a:spLocks noGrp="1"/>
          </p:cNvSpPr>
          <p:nvPr>
            <p:ph type="sldNum" sz="quarter" idx="5"/>
          </p:nvPr>
        </p:nvSpPr>
        <p:spPr/>
        <p:txBody>
          <a:bodyPr/>
          <a:lstStyle/>
          <a:p>
            <a:fld id="{1E522D08-1F01-BB49-AF51-EBB99F15D995}" type="slidenum">
              <a:rPr lang="en-BE"/>
              <a:t>48</a:t>
            </a:fld>
            <a:endParaRPr lang="en-BE"/>
          </a:p>
        </p:txBody>
      </p:sp>
    </p:spTree>
    <p:extLst>
      <p:ext uri="{BB962C8B-B14F-4D97-AF65-F5344CB8AC3E}">
        <p14:creationId xmlns:p14="http://schemas.microsoft.com/office/powerpoint/2010/main" val="18802958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a:t>Gent</a:t>
            </a:r>
            <a:r>
              <a:rPr lang="nl-NL" baseline="0"/>
              <a:t> ligt in Vlaanderen, België, dichtbij grote Europese steden zoals Brussel, Parijs en Amsterdam.</a:t>
            </a:r>
            <a:endParaRPr lang="nl-BE"/>
          </a:p>
          <a:p>
            <a:endParaRPr lang="en-BE"/>
          </a:p>
        </p:txBody>
      </p:sp>
      <p:sp>
        <p:nvSpPr>
          <p:cNvPr id="4" name="Slide Number Placeholder 3"/>
          <p:cNvSpPr>
            <a:spLocks noGrp="1"/>
          </p:cNvSpPr>
          <p:nvPr>
            <p:ph type="sldNum" sz="quarter" idx="5"/>
          </p:nvPr>
        </p:nvSpPr>
        <p:spPr/>
        <p:txBody>
          <a:bodyPr/>
          <a:lstStyle/>
          <a:p>
            <a:fld id="{1E522D08-1F01-BB49-AF51-EBB99F15D995}" type="slidenum">
              <a:rPr lang="en-BE"/>
              <a:t>3</a:t>
            </a:fld>
            <a:endParaRPr lang="en-BE"/>
          </a:p>
        </p:txBody>
      </p:sp>
    </p:spTree>
    <p:extLst>
      <p:ext uri="{BB962C8B-B14F-4D97-AF65-F5344CB8AC3E}">
        <p14:creationId xmlns:p14="http://schemas.microsoft.com/office/powerpoint/2010/main" val="15588503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a:p>
        </p:txBody>
      </p:sp>
      <p:sp>
        <p:nvSpPr>
          <p:cNvPr id="4" name="Slide Number Placeholder 3"/>
          <p:cNvSpPr>
            <a:spLocks noGrp="1"/>
          </p:cNvSpPr>
          <p:nvPr>
            <p:ph type="sldNum" sz="quarter" idx="5"/>
          </p:nvPr>
        </p:nvSpPr>
        <p:spPr/>
        <p:txBody>
          <a:bodyPr/>
          <a:lstStyle/>
          <a:p>
            <a:fld id="{1E522D08-1F01-BB49-AF51-EBB99F15D995}" type="slidenum">
              <a:rPr lang="en-BE"/>
              <a:t>49</a:t>
            </a:fld>
            <a:endParaRPr lang="en-BE"/>
          </a:p>
        </p:txBody>
      </p:sp>
    </p:spTree>
    <p:extLst>
      <p:ext uri="{BB962C8B-B14F-4D97-AF65-F5344CB8AC3E}">
        <p14:creationId xmlns:p14="http://schemas.microsoft.com/office/powerpoint/2010/main" val="26277086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defRPr/>
            </a:pPr>
            <a:r>
              <a:rPr lang="nl-NL" b="1">
                <a:latin typeface="Arial" pitchFamily="34" charset="0"/>
              </a:rPr>
              <a:t>Onderwijs:</a:t>
            </a:r>
            <a:endParaRPr lang="nl-NL">
              <a:latin typeface="Arial" pitchFamily="34" charset="0"/>
            </a:endParaRPr>
          </a:p>
          <a:p>
            <a:pPr marL="0" indent="0">
              <a:buFont typeface="Arial" pitchFamily="34" charset="0"/>
              <a:buNone/>
              <a:defRPr/>
            </a:pPr>
            <a:r>
              <a:rPr lang="nl-NL">
                <a:latin typeface="Frutiger LT Std 47 Light Cn"/>
              </a:rPr>
              <a:t>7 International Course </a:t>
            </a:r>
            <a:r>
              <a:rPr lang="nl-NL" err="1">
                <a:latin typeface="Frutiger LT Std 47 Light Cn"/>
              </a:rPr>
              <a:t>Programmes</a:t>
            </a:r>
            <a:r>
              <a:rPr lang="nl-NL">
                <a:latin typeface="Frutiger LT Std 47 Light Cn"/>
              </a:rPr>
              <a:t>: Engelstalige opleidingen georganiseerd binnen het kader van ontwikkelingssamenwerking</a:t>
            </a:r>
          </a:p>
          <a:p>
            <a:endParaRPr lang="nl-BE"/>
          </a:p>
          <a:p>
            <a:endParaRPr lang="en-BE"/>
          </a:p>
        </p:txBody>
      </p:sp>
      <p:sp>
        <p:nvSpPr>
          <p:cNvPr id="4" name="Slide Number Placeholder 3"/>
          <p:cNvSpPr>
            <a:spLocks noGrp="1"/>
          </p:cNvSpPr>
          <p:nvPr>
            <p:ph type="sldNum" sz="quarter" idx="5"/>
          </p:nvPr>
        </p:nvSpPr>
        <p:spPr/>
        <p:txBody>
          <a:bodyPr/>
          <a:lstStyle/>
          <a:p>
            <a:fld id="{1E522D08-1F01-BB49-AF51-EBB99F15D995}" type="slidenum">
              <a:rPr lang="en-BE"/>
              <a:t>50</a:t>
            </a:fld>
            <a:endParaRPr lang="en-BE"/>
          </a:p>
        </p:txBody>
      </p:sp>
    </p:spTree>
    <p:extLst>
      <p:ext uri="{BB962C8B-B14F-4D97-AF65-F5344CB8AC3E}">
        <p14:creationId xmlns:p14="http://schemas.microsoft.com/office/powerpoint/2010/main" val="21463618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Deze platformen bevorderen</a:t>
            </a:r>
            <a:r>
              <a:rPr lang="nl-NL" baseline="0"/>
              <a:t> de samenwerking tussen het personeel van Universiteit Gent en internationale regio’s. </a:t>
            </a:r>
          </a:p>
          <a:p>
            <a:r>
              <a:rPr lang="nl-NL" u="sng" baseline="0"/>
              <a:t>www.ugent.be/regionalplatforms</a:t>
            </a:r>
            <a:endParaRPr lang="nl-BE" u="sng"/>
          </a:p>
        </p:txBody>
      </p:sp>
      <p:sp>
        <p:nvSpPr>
          <p:cNvPr id="4" name="Tijdelijke aanduiding voor dianummer 3"/>
          <p:cNvSpPr>
            <a:spLocks noGrp="1"/>
          </p:cNvSpPr>
          <p:nvPr>
            <p:ph type="sldNum" sz="quarter" idx="10"/>
          </p:nvPr>
        </p:nvSpPr>
        <p:spPr/>
        <p:txBody>
          <a:bodyPr/>
          <a:lstStyle/>
          <a:p>
            <a:fld id="{539A0A48-EDB1-4AFE-B1B7-10CE2A416496}" type="slidenum">
              <a:rPr lang="en-GB" smtClean="0"/>
              <a:t>51</a:t>
            </a:fld>
            <a:endParaRPr lang="en-GB"/>
          </a:p>
        </p:txBody>
      </p:sp>
    </p:spTree>
    <p:extLst>
      <p:ext uri="{BB962C8B-B14F-4D97-AF65-F5344CB8AC3E}">
        <p14:creationId xmlns:p14="http://schemas.microsoft.com/office/powerpoint/2010/main" val="12423428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a:p>
        </p:txBody>
      </p:sp>
      <p:sp>
        <p:nvSpPr>
          <p:cNvPr id="4" name="Slide Number Placeholder 3"/>
          <p:cNvSpPr>
            <a:spLocks noGrp="1"/>
          </p:cNvSpPr>
          <p:nvPr>
            <p:ph type="sldNum" sz="quarter" idx="5"/>
          </p:nvPr>
        </p:nvSpPr>
        <p:spPr/>
        <p:txBody>
          <a:bodyPr/>
          <a:lstStyle/>
          <a:p>
            <a:fld id="{1E522D08-1F01-BB49-AF51-EBB99F15D995}" type="slidenum">
              <a:rPr lang="en-BE"/>
              <a:t>52</a:t>
            </a:fld>
            <a:endParaRPr lang="en-BE"/>
          </a:p>
        </p:txBody>
      </p:sp>
    </p:spTree>
    <p:extLst>
      <p:ext uri="{BB962C8B-B14F-4D97-AF65-F5344CB8AC3E}">
        <p14:creationId xmlns:p14="http://schemas.microsoft.com/office/powerpoint/2010/main" val="35044896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ffectLst/>
              </a:rPr>
              <a:t>- The </a:t>
            </a:r>
            <a:r>
              <a:rPr lang="en-US">
                <a:effectLst/>
                <a:hlinkClick r:id="rId3"/>
              </a:rPr>
              <a:t>European University Association</a:t>
            </a:r>
            <a:r>
              <a:rPr lang="en-US">
                <a:effectLst/>
              </a:rPr>
              <a:t> has more than 800 members from 48 different countries. Via EUA working groups composed of representatives of the National Rectors Conference (NRC), </a:t>
            </a:r>
            <a:r>
              <a:rPr lang="en-US">
                <a:effectLst/>
                <a:hlinkClick r:id="rId4"/>
              </a:rPr>
              <a:t>VLIR</a:t>
            </a:r>
            <a:r>
              <a:rPr lang="en-US">
                <a:effectLst/>
              </a:rPr>
              <a:t> in our case, Ghent University participates actively in the drafting of EUA position papers, policy papers and in EUA European policy events. More broadly, EUA's publications address topics that are of relevance for European research, education and innovation policy, institutional university policy and management.</a:t>
            </a:r>
            <a:r>
              <a:rPr lang="en-US"/>
              <a:t> </a:t>
            </a:r>
          </a:p>
          <a:p>
            <a:pPr marL="171450" indent="-171450">
              <a:buFontTx/>
              <a:buChar char="-"/>
            </a:pPr>
            <a:r>
              <a:rPr lang="en-US">
                <a:effectLst/>
              </a:rPr>
              <a:t>As the European association of leading </a:t>
            </a:r>
            <a:r>
              <a:rPr lang="en-US" err="1">
                <a:effectLst/>
              </a:rPr>
              <a:t>specialised</a:t>
            </a:r>
            <a:r>
              <a:rPr lang="en-US">
                <a:effectLst/>
              </a:rPr>
              <a:t> and comprehensive universities of science and technology, </a:t>
            </a:r>
            <a:r>
              <a:rPr lang="en-US">
                <a:effectLst/>
                <a:hlinkClick r:id="rId5"/>
              </a:rPr>
              <a:t>CESAER</a:t>
            </a:r>
            <a:r>
              <a:rPr lang="en-US">
                <a:effectLst/>
              </a:rPr>
              <a:t> champions excellence in higher education, training, research and innovation; influences debate; contributes to the </a:t>
            </a:r>
            <a:r>
              <a:rPr lang="en-US" err="1">
                <a:effectLst/>
              </a:rPr>
              <a:t>realisation</a:t>
            </a:r>
            <a:r>
              <a:rPr lang="en-US">
                <a:effectLst/>
              </a:rPr>
              <a:t> of open knowledge societies; and delivers significant scientific, economic, social and societal impact. Three of the five core missions are to learn from each other, to influence policy-makers and funders to share European strategies, policies and funding </a:t>
            </a:r>
            <a:r>
              <a:rPr lang="en-US" err="1">
                <a:effectLst/>
              </a:rPr>
              <a:t>programmes</a:t>
            </a:r>
            <a:r>
              <a:rPr lang="en-US">
                <a:effectLst/>
              </a:rPr>
              <a:t> and to boost participation in European funding </a:t>
            </a:r>
            <a:r>
              <a:rPr lang="en-US" err="1">
                <a:effectLst/>
              </a:rPr>
              <a:t>programmes</a:t>
            </a:r>
            <a:r>
              <a:rPr lang="en-US">
                <a:effectLst/>
              </a:rPr>
              <a:t>.</a:t>
            </a:r>
            <a:r>
              <a:rPr lang="en-US"/>
              <a:t> </a:t>
            </a:r>
          </a:p>
          <a:p>
            <a:pPr marL="171450" indent="-171450">
              <a:buFontTx/>
              <a:buChar char="-"/>
            </a:pPr>
            <a:r>
              <a:rPr lang="en-US">
                <a:effectLst/>
                <a:hlinkClick r:id="rId6"/>
              </a:rPr>
              <a:t>The Guild of European research intensive universities</a:t>
            </a:r>
            <a:r>
              <a:rPr lang="en-US">
                <a:effectLst/>
              </a:rPr>
              <a:t> was created in 2016 and is composed of 21 members in 16 countries across Europe. The Guild is committed to the pursuit of excellence, the importance of truth-seeking and trust-building as the foundation of public life, and the creation of new knowledge for the benefit of society, culture, and economic growth.</a:t>
            </a:r>
            <a:r>
              <a:rPr lang="en-US"/>
              <a:t> </a:t>
            </a:r>
          </a:p>
          <a:p>
            <a:pPr marL="171450" indent="-171450">
              <a:buFontTx/>
              <a:buChar char="-"/>
            </a:pPr>
            <a:r>
              <a:rPr lang="en-US">
                <a:effectLst/>
              </a:rPr>
              <a:t>The </a:t>
            </a:r>
            <a:r>
              <a:rPr lang="en-US">
                <a:effectLst/>
                <a:hlinkClick r:id="rId7"/>
              </a:rPr>
              <a:t>European University Foundation</a:t>
            </a:r>
            <a:r>
              <a:rPr lang="en-US">
                <a:effectLst/>
              </a:rPr>
              <a:t> bonds 20 public universities in Europe that share a culture of academic excellence. EUF is in the forefront of European HE policy making since more than a decade, promoting high quality student mobility and a strong European Higher Education area, with a particular emphasis on the development of the Erasmus+ </a:t>
            </a:r>
            <a:r>
              <a:rPr lang="en-US" err="1">
                <a:effectLst/>
              </a:rPr>
              <a:t>programme</a:t>
            </a:r>
            <a:r>
              <a:rPr lang="en-US">
                <a:effectLst/>
              </a:rPr>
              <a:t> through participation in key projects.</a:t>
            </a:r>
            <a:r>
              <a:rPr lang="en-US"/>
              <a:t> </a:t>
            </a:r>
          </a:p>
          <a:p>
            <a:pPr marL="171450" indent="-171450">
              <a:buFontTx/>
              <a:buChar char="-"/>
            </a:pPr>
            <a:r>
              <a:rPr lang="en-US">
                <a:effectLst/>
              </a:rPr>
              <a:t>The </a:t>
            </a:r>
            <a:r>
              <a:rPr lang="en-US" err="1">
                <a:effectLst/>
                <a:hlinkClick r:id="rId8"/>
              </a:rPr>
              <a:t>SGroup</a:t>
            </a:r>
            <a:r>
              <a:rPr lang="en-US">
                <a:effectLst/>
              </a:rPr>
              <a:t> network is composed of over 43 higher education institutions from 20 European countries and 5 countries outside Europe. With over 30 years of experience in university collaboration it focuses on four core areas of co-operation: </a:t>
            </a:r>
            <a:r>
              <a:rPr lang="en-US" err="1">
                <a:effectLst/>
              </a:rPr>
              <a:t>internationalisation</a:t>
            </a:r>
            <a:r>
              <a:rPr lang="en-US">
                <a:effectLst/>
              </a:rPr>
              <a:t> strategy, academic collaboration, academic mobility, and transfer of knowledge.</a:t>
            </a:r>
            <a:r>
              <a:rPr lang="en-US"/>
              <a:t> </a:t>
            </a:r>
          </a:p>
          <a:p>
            <a:pPr marL="171450" indent="-171450">
              <a:buFontTx/>
              <a:buChar char="-"/>
            </a:pPr>
            <a:r>
              <a:rPr lang="en-US" err="1">
                <a:effectLst/>
                <a:hlinkClick r:id="rId9"/>
              </a:rPr>
              <a:t>UnILiON</a:t>
            </a:r>
            <a:r>
              <a:rPr lang="en-US">
                <a:effectLst/>
              </a:rPr>
              <a:t> is an informal network of 50 liaison offices representing 156 excellent universities based in Europe, Japan and Russia. It offers a platform for exchange where the participants share information, nurture collaboration and act as information multipliers towards the represented </a:t>
            </a:r>
            <a:r>
              <a:rPr lang="en-US" err="1">
                <a:effectLst/>
              </a:rPr>
              <a:t>organisations</a:t>
            </a:r>
            <a:r>
              <a:rPr lang="en-US">
                <a:effectLst/>
              </a:rPr>
              <a:t>. The focus for the exchanges lies on the European Research Area policy developments and on Horizon Europe policies.</a:t>
            </a:r>
            <a:endParaRPr lang="en-US"/>
          </a:p>
          <a:p>
            <a:endParaRPr lang="en-BE"/>
          </a:p>
        </p:txBody>
      </p:sp>
      <p:sp>
        <p:nvSpPr>
          <p:cNvPr id="4" name="Slide Number Placeholder 3"/>
          <p:cNvSpPr>
            <a:spLocks noGrp="1"/>
          </p:cNvSpPr>
          <p:nvPr>
            <p:ph type="sldNum" sz="quarter" idx="5"/>
          </p:nvPr>
        </p:nvSpPr>
        <p:spPr/>
        <p:txBody>
          <a:bodyPr/>
          <a:lstStyle/>
          <a:p>
            <a:fld id="{1E522D08-1F01-BB49-AF51-EBB99F15D995}" type="slidenum">
              <a:rPr lang="en-BE"/>
              <a:t>53</a:t>
            </a:fld>
            <a:endParaRPr lang="en-BE"/>
          </a:p>
        </p:txBody>
      </p:sp>
    </p:spTree>
    <p:extLst>
      <p:ext uri="{BB962C8B-B14F-4D97-AF65-F5344CB8AC3E}">
        <p14:creationId xmlns:p14="http://schemas.microsoft.com/office/powerpoint/2010/main" val="39524828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a:p>
        </p:txBody>
      </p:sp>
      <p:sp>
        <p:nvSpPr>
          <p:cNvPr id="4" name="Slide Number Placeholder 3"/>
          <p:cNvSpPr>
            <a:spLocks noGrp="1"/>
          </p:cNvSpPr>
          <p:nvPr>
            <p:ph type="sldNum" sz="quarter" idx="5"/>
          </p:nvPr>
        </p:nvSpPr>
        <p:spPr/>
        <p:txBody>
          <a:bodyPr/>
          <a:lstStyle/>
          <a:p>
            <a:fld id="{1E522D08-1F01-BB49-AF51-EBB99F15D995}" type="slidenum">
              <a:t>54</a:t>
            </a:fld>
            <a:endParaRPr lang="en-BE"/>
          </a:p>
        </p:txBody>
      </p:sp>
    </p:spTree>
    <p:extLst>
      <p:ext uri="{BB962C8B-B14F-4D97-AF65-F5344CB8AC3E}">
        <p14:creationId xmlns:p14="http://schemas.microsoft.com/office/powerpoint/2010/main" val="23867186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sz="1200" b="0" i="0" kern="1200">
                <a:solidFill>
                  <a:schemeClr val="tx1"/>
                </a:solidFill>
                <a:effectLst/>
                <a:latin typeface="+mn-lt"/>
                <a:ea typeface="+mn-ea"/>
                <a:cs typeface="+mn-cs"/>
              </a:rPr>
              <a:t>De </a:t>
            </a:r>
            <a:r>
              <a:rPr lang="nl-BE" sz="1200" b="0" i="0" kern="1200" err="1">
                <a:solidFill>
                  <a:schemeClr val="tx1"/>
                </a:solidFill>
                <a:effectLst/>
                <a:latin typeface="+mn-lt"/>
                <a:ea typeface="+mn-ea"/>
                <a:cs typeface="+mn-cs"/>
              </a:rPr>
              <a:t>multiperspectivistische</a:t>
            </a:r>
            <a:r>
              <a:rPr lang="nl-BE" sz="1200" b="0" i="0" kern="1200">
                <a:solidFill>
                  <a:schemeClr val="tx1"/>
                </a:solidFill>
                <a:effectLst/>
                <a:latin typeface="+mn-lt"/>
                <a:ea typeface="+mn-ea"/>
                <a:cs typeface="+mn-cs"/>
              </a:rPr>
              <a:t> onderwijsvisie operationaliseert de UGent aan de hand van zes strategische onderwijsdoelstellingen. Die tekenen de krijtlijnen uit van kwaliteitsvol onderwijs binnen de instelling.</a:t>
            </a:r>
          </a:p>
          <a:p>
            <a:endParaRPr lang="nl-BE"/>
          </a:p>
          <a:p>
            <a:r>
              <a:rPr lang="nl-BE"/>
              <a:t>Meer info: https://www.ugent.be/nl/univgent/missie/onderwijsbeleid/onderwijsvisie.htm</a:t>
            </a:r>
          </a:p>
          <a:p>
            <a:endParaRPr lang="en-BE"/>
          </a:p>
        </p:txBody>
      </p:sp>
      <p:sp>
        <p:nvSpPr>
          <p:cNvPr id="4" name="Slide Number Placeholder 3"/>
          <p:cNvSpPr>
            <a:spLocks noGrp="1"/>
          </p:cNvSpPr>
          <p:nvPr>
            <p:ph type="sldNum" sz="quarter" idx="5"/>
          </p:nvPr>
        </p:nvSpPr>
        <p:spPr/>
        <p:txBody>
          <a:bodyPr/>
          <a:lstStyle/>
          <a:p>
            <a:fld id="{1E522D08-1F01-BB49-AF51-EBB99F15D995}" type="slidenum">
              <a:rPr lang="en-BE"/>
              <a:t>5</a:t>
            </a:fld>
            <a:endParaRPr lang="en-BE"/>
          </a:p>
        </p:txBody>
      </p:sp>
    </p:spTree>
    <p:extLst>
      <p:ext uri="{BB962C8B-B14F-4D97-AF65-F5344CB8AC3E}">
        <p14:creationId xmlns:p14="http://schemas.microsoft.com/office/powerpoint/2010/main" val="41491436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a:t>Onderzoek</a:t>
            </a:r>
            <a:r>
              <a:rPr lang="nl-NL" baseline="0"/>
              <a:t> in c</a:t>
            </a:r>
            <a:r>
              <a:rPr lang="nl-NL"/>
              <a:t>ijfers: </a:t>
            </a:r>
          </a:p>
          <a:p>
            <a:r>
              <a:rPr lang="nl-NL" u="sng"/>
              <a:t>https://www.ugent.be/nl/univgent/organisatie/feiten/onderzoek-cijfers.htm</a:t>
            </a:r>
            <a:endParaRPr lang="en-BE"/>
          </a:p>
        </p:txBody>
      </p:sp>
      <p:sp>
        <p:nvSpPr>
          <p:cNvPr id="4" name="Slide Number Placeholder 3"/>
          <p:cNvSpPr>
            <a:spLocks noGrp="1"/>
          </p:cNvSpPr>
          <p:nvPr>
            <p:ph type="sldNum" sz="quarter" idx="5"/>
          </p:nvPr>
        </p:nvSpPr>
        <p:spPr/>
        <p:txBody>
          <a:bodyPr/>
          <a:lstStyle/>
          <a:p>
            <a:fld id="{1E522D08-1F01-BB49-AF51-EBB99F15D995}" type="slidenum">
              <a:rPr lang="en-BE"/>
              <a:t>6</a:t>
            </a:fld>
            <a:endParaRPr lang="en-BE"/>
          </a:p>
        </p:txBody>
      </p:sp>
    </p:spTree>
    <p:extLst>
      <p:ext uri="{BB962C8B-B14F-4D97-AF65-F5344CB8AC3E}">
        <p14:creationId xmlns:p14="http://schemas.microsoft.com/office/powerpoint/2010/main" val="11279235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err="1"/>
              <a:t>Highly</a:t>
            </a:r>
            <a:r>
              <a:rPr lang="nl-BE"/>
              <a:t> </a:t>
            </a:r>
            <a:r>
              <a:rPr lang="nl-BE" err="1"/>
              <a:t>cited</a:t>
            </a:r>
            <a:r>
              <a:rPr lang="nl-BE"/>
              <a:t> </a:t>
            </a:r>
            <a:r>
              <a:rPr lang="nl-BE" err="1"/>
              <a:t>researchers</a:t>
            </a:r>
            <a:r>
              <a:rPr lang="nl-BE"/>
              <a:t>:</a:t>
            </a:r>
            <a:r>
              <a:rPr lang="nl-BE" baseline="0"/>
              <a:t> </a:t>
            </a:r>
          </a:p>
          <a:p>
            <a:r>
              <a:rPr lang="nl-BE" u="sng"/>
              <a:t>https://www.ugent.be/nl/actueel/highly-cited-2019-geciteerd-publicatie.htm</a:t>
            </a:r>
          </a:p>
          <a:p>
            <a:endParaRPr lang="en-BE"/>
          </a:p>
        </p:txBody>
      </p:sp>
      <p:sp>
        <p:nvSpPr>
          <p:cNvPr id="4" name="Slide Number Placeholder 3"/>
          <p:cNvSpPr>
            <a:spLocks noGrp="1"/>
          </p:cNvSpPr>
          <p:nvPr>
            <p:ph type="sldNum" sz="quarter" idx="5"/>
          </p:nvPr>
        </p:nvSpPr>
        <p:spPr/>
        <p:txBody>
          <a:bodyPr/>
          <a:lstStyle/>
          <a:p>
            <a:fld id="{1E522D08-1F01-BB49-AF51-EBB99F15D995}" type="slidenum">
              <a:rPr lang="en-BE"/>
              <a:t>13</a:t>
            </a:fld>
            <a:endParaRPr lang="en-BE"/>
          </a:p>
        </p:txBody>
      </p:sp>
    </p:spTree>
    <p:extLst>
      <p:ext uri="{BB962C8B-B14F-4D97-AF65-F5344CB8AC3E}">
        <p14:creationId xmlns:p14="http://schemas.microsoft.com/office/powerpoint/2010/main" val="23837973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a:t>More info: www.ugent.be/en/research/funding/eu-int/erc-ugent.htm</a:t>
            </a:r>
          </a:p>
        </p:txBody>
      </p:sp>
      <p:sp>
        <p:nvSpPr>
          <p:cNvPr id="4" name="Slide Number Placeholder 3"/>
          <p:cNvSpPr>
            <a:spLocks noGrp="1"/>
          </p:cNvSpPr>
          <p:nvPr>
            <p:ph type="sldNum" sz="quarter" idx="5"/>
          </p:nvPr>
        </p:nvSpPr>
        <p:spPr/>
        <p:txBody>
          <a:bodyPr/>
          <a:lstStyle/>
          <a:p>
            <a:fld id="{1E522D08-1F01-BB49-AF51-EBB99F15D995}" type="slidenum">
              <a:rPr lang="en-BE"/>
              <a:t>15</a:t>
            </a:fld>
            <a:endParaRPr lang="en-BE"/>
          </a:p>
        </p:txBody>
      </p:sp>
    </p:spTree>
    <p:extLst>
      <p:ext uri="{BB962C8B-B14F-4D97-AF65-F5344CB8AC3E}">
        <p14:creationId xmlns:p14="http://schemas.microsoft.com/office/powerpoint/2010/main" val="41820441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eaLnBrk="1" hangingPunct="1"/>
            <a:r>
              <a:rPr lang="nl-BE" altLang="nl-BE" sz="1200" b="1">
                <a:latin typeface="Arial" panose="020B0604020202020204" pitchFamily="34" charset="0"/>
              </a:rPr>
              <a:t>9 Oktober 1817 – </a:t>
            </a:r>
            <a:r>
              <a:rPr lang="nl-BE" altLang="nl-BE" sz="1200">
                <a:latin typeface="Arial" panose="020B0604020202020204" pitchFamily="34" charset="0"/>
              </a:rPr>
              <a:t>De Rijksuniversiteit Gent wordt plechtig geopend onder het bewind van de Nederlandse koning Willem I. De arts Jean-Charles Van Rotterdam is de eerste rector. Latijn wordt de voertaal. Op 3 november 1817 starten de colleges, met 4 faculteiten (Letteren, Rechten, Geneeskunde en Wetenschappen), 16 professoren en 190 studenten.</a:t>
            </a:r>
          </a:p>
          <a:p>
            <a:pPr eaLnBrk="1" hangingPunct="1"/>
            <a:endParaRPr lang="nl-BE" altLang="nl-BE" sz="1200">
              <a:latin typeface="Arial" panose="020B0604020202020204" pitchFamily="34" charset="0"/>
            </a:endParaRPr>
          </a:p>
          <a:p>
            <a:pPr eaLnBrk="1" hangingPunct="1"/>
            <a:r>
              <a:rPr lang="nl-BE" altLang="nl-BE" sz="1200" b="1">
                <a:latin typeface="Arial" panose="020B0604020202020204" pitchFamily="34" charset="0"/>
              </a:rPr>
              <a:t>1830 – </a:t>
            </a:r>
            <a:r>
              <a:rPr lang="nl-BE" altLang="nl-BE" sz="1200">
                <a:latin typeface="Arial" panose="020B0604020202020204" pitchFamily="34" charset="0"/>
              </a:rPr>
              <a:t>Na de Belgische revolutie en onafhankelijkheid ondergaat de jonge Gentse universiteit belangrijke veranderingen. Ze krijgt een nieuwe broodheer en de voertaal wordt Frans. Ook de onderwijsbevoegdheden verschuiven grondig. </a:t>
            </a:r>
          </a:p>
          <a:p>
            <a:pPr eaLnBrk="1" hangingPunct="1"/>
            <a:endParaRPr lang="nl-BE" altLang="nl-BE" sz="1200">
              <a:latin typeface="Arial" panose="020B0604020202020204" pitchFamily="34" charset="0"/>
            </a:endParaRPr>
          </a:p>
          <a:p>
            <a:pPr eaLnBrk="1" hangingPunct="1"/>
            <a:r>
              <a:rPr lang="nl-BE" altLang="nl-BE" sz="1200" b="1">
                <a:latin typeface="Arial" panose="020B0604020202020204" pitchFamily="34" charset="0"/>
              </a:rPr>
              <a:t>1876 – 1890 - </a:t>
            </a:r>
            <a:r>
              <a:rPr lang="nl-BE" altLang="nl-BE" sz="1200">
                <a:latin typeface="Arial" panose="020B0604020202020204" pitchFamily="34" charset="0"/>
              </a:rPr>
              <a:t>De wet op het hoger onderwijs bepaalt dat universiteiten zelf academische graden mogen toekennen en examens organiseren. Naast onderwijs moeten ze zich ook toeleggen op wetenschappelijk onderzoek. De onderwijswetten zijn een belangrijke stimulans voor onderwijs en onderzoek aan de Gentse universiteit. </a:t>
            </a:r>
          </a:p>
          <a:p>
            <a:pPr eaLnBrk="1" hangingPunct="1"/>
            <a:endParaRPr lang="nl-BE" altLang="nl-BE" sz="1200">
              <a:latin typeface="Arial" panose="020B0604020202020204" pitchFamily="34" charset="0"/>
            </a:endParaRPr>
          </a:p>
          <a:p>
            <a:pPr eaLnBrk="1" hangingPunct="1"/>
            <a:r>
              <a:rPr lang="nl-BE" altLang="nl-BE" sz="1200" b="1">
                <a:latin typeface="Arial" panose="020B0604020202020204" pitchFamily="34" charset="0"/>
              </a:rPr>
              <a:t>1930 – </a:t>
            </a:r>
            <a:r>
              <a:rPr lang="nl-BE" altLang="nl-BE" sz="1200">
                <a:latin typeface="Arial" panose="020B0604020202020204" pitchFamily="34" charset="0"/>
              </a:rPr>
              <a:t>De voertaal aan de Gentse universiteit wordt Nederlands, een primeur voor België. August </a:t>
            </a:r>
            <a:r>
              <a:rPr lang="nl-BE" altLang="nl-BE" sz="1200" err="1">
                <a:latin typeface="Arial" panose="020B0604020202020204" pitchFamily="34" charset="0"/>
              </a:rPr>
              <a:t>Vermeylen</a:t>
            </a:r>
            <a:r>
              <a:rPr lang="nl-BE" altLang="nl-BE" sz="1200">
                <a:latin typeface="Arial" panose="020B0604020202020204" pitchFamily="34" charset="0"/>
              </a:rPr>
              <a:t> is de eerste rector van de vernederlandste universiteit. </a:t>
            </a:r>
          </a:p>
          <a:p>
            <a:pPr eaLnBrk="1" hangingPunct="1"/>
            <a:endParaRPr lang="nl-BE" altLang="nl-BE" sz="1200">
              <a:latin typeface="Arial" panose="020B0604020202020204" pitchFamily="34" charset="0"/>
            </a:endParaRPr>
          </a:p>
          <a:p>
            <a:pPr eaLnBrk="1" hangingPunct="1"/>
            <a:r>
              <a:rPr lang="nl-BE" altLang="nl-BE" sz="1200" b="1">
                <a:latin typeface="Arial" panose="020B0604020202020204" pitchFamily="34" charset="0"/>
              </a:rPr>
              <a:t>1991 – </a:t>
            </a:r>
            <a:r>
              <a:rPr lang="nl-BE" altLang="nl-BE" sz="1200">
                <a:latin typeface="Arial" panose="020B0604020202020204" pitchFamily="34" charset="0"/>
              </a:rPr>
              <a:t>De Rijksuniversiteit Gent wordt Universiteit Gent en krijgt een grote autonomie. Meer dan 130 vakgroepen, verdeeld over 11 faculteiten, bieden in vrijwel elke wetenschappelijke discipline hoogstaande en door onderzoek ondersteunde opleidingen aan.</a:t>
            </a:r>
          </a:p>
          <a:p>
            <a:pPr eaLnBrk="1" hangingPunct="1"/>
            <a:endParaRPr lang="nl-BE" altLang="nl-BE" sz="1200">
              <a:latin typeface="Arial" panose="020B0604020202020204" pitchFamily="34" charset="0"/>
            </a:endParaRPr>
          </a:p>
          <a:p>
            <a:pPr eaLnBrk="1" hangingPunct="1"/>
            <a:r>
              <a:rPr lang="nl-BE" altLang="nl-BE" sz="1200" b="1">
                <a:latin typeface="Arial" panose="020B0604020202020204" pitchFamily="34" charset="0"/>
              </a:rPr>
              <a:t>2003 – </a:t>
            </a:r>
            <a:r>
              <a:rPr lang="nl-BE" altLang="nl-BE" sz="1200">
                <a:latin typeface="Arial" panose="020B0604020202020204" pitchFamily="34" charset="0"/>
              </a:rPr>
              <a:t>Vier onderwijsinstellingen (Universiteit Gent, Hogeschool Gent, </a:t>
            </a:r>
            <a:r>
              <a:rPr lang="nl-BE" altLang="nl-BE" sz="1200" err="1">
                <a:latin typeface="Arial" panose="020B0604020202020204" pitchFamily="34" charset="0"/>
              </a:rPr>
              <a:t>Arteveldehogeschool</a:t>
            </a:r>
            <a:r>
              <a:rPr lang="nl-BE" altLang="nl-BE" sz="1200">
                <a:latin typeface="Arial" panose="020B0604020202020204" pitchFamily="34" charset="0"/>
              </a:rPr>
              <a:t> en Hogeschool West-Vlaanderen) verenigen zich in de Associatie Universiteit Gent. Op internationaal vlak profileert de associatie zich als een dynamisch en op topkwaliteit gericht netwerk van 56.500 studenten en 12.000 personeelsleden. De </a:t>
            </a:r>
            <a:r>
              <a:rPr lang="nl-BE" altLang="nl-BE" sz="1200" err="1">
                <a:latin typeface="Arial" panose="020B0604020202020204" pitchFamily="34" charset="0"/>
              </a:rPr>
              <a:t>UGent</a:t>
            </a:r>
            <a:r>
              <a:rPr lang="nl-BE" altLang="nl-BE" sz="1200">
                <a:latin typeface="Arial" panose="020B0604020202020204" pitchFamily="34" charset="0"/>
              </a:rPr>
              <a:t> opent haar eerste campus buiten Gent: in Kortrijk biedt de universiteit  academische bachelor- en masteropleidingen in de industriële wetenschappen (industrieel ingenieur) aan.</a:t>
            </a:r>
          </a:p>
          <a:p>
            <a:pPr eaLnBrk="1" hangingPunct="1"/>
            <a:endParaRPr lang="nl-BE" altLang="nl-BE" sz="1200">
              <a:latin typeface="Arial" panose="020B0604020202020204" pitchFamily="34" charset="0"/>
            </a:endParaRPr>
          </a:p>
          <a:p>
            <a:pPr eaLnBrk="1" hangingPunct="1"/>
            <a:r>
              <a:rPr lang="nl-BE" altLang="nl-BE" sz="1200" b="1">
                <a:latin typeface="Arial" panose="020B0604020202020204" pitchFamily="34" charset="0"/>
              </a:rPr>
              <a:t>2014 – </a:t>
            </a:r>
            <a:r>
              <a:rPr lang="nl-BE" altLang="nl-BE" sz="1200">
                <a:latin typeface="Arial" panose="020B0604020202020204" pitchFamily="34" charset="0"/>
              </a:rPr>
              <a:t>De </a:t>
            </a:r>
            <a:r>
              <a:rPr lang="nl-BE" altLang="nl-BE" sz="1200" err="1">
                <a:latin typeface="Arial" panose="020B0604020202020204" pitchFamily="34" charset="0"/>
              </a:rPr>
              <a:t>UGent</a:t>
            </a:r>
            <a:r>
              <a:rPr lang="nl-BE" altLang="nl-BE" sz="1200">
                <a:latin typeface="Arial" panose="020B0604020202020204" pitchFamily="34" charset="0"/>
              </a:rPr>
              <a:t> opent haar eerste campus in </a:t>
            </a:r>
            <a:r>
              <a:rPr lang="nl-BE" altLang="nl-BE" sz="1200" err="1">
                <a:latin typeface="Arial" panose="020B0604020202020204" pitchFamily="34" charset="0"/>
              </a:rPr>
              <a:t>Songdo</a:t>
            </a:r>
            <a:r>
              <a:rPr lang="nl-BE" altLang="nl-BE" sz="1200">
                <a:latin typeface="Arial" panose="020B0604020202020204" pitchFamily="34" charset="0"/>
              </a:rPr>
              <a:t>, Zuid-Korea. Daar biedt ze 3 bacheloropleidingen aan:</a:t>
            </a:r>
            <a:r>
              <a:rPr lang="en-US" altLang="nl-BE" sz="1200">
                <a:latin typeface="Arial" panose="020B0604020202020204" pitchFamily="34" charset="0"/>
              </a:rPr>
              <a:t> Molecular Biotechnology, Environmental Technology, and Food Technology. </a:t>
            </a:r>
            <a:r>
              <a:rPr lang="nl-BE" altLang="nl-BE" sz="1200">
                <a:latin typeface="Arial" panose="020B0604020202020204" pitchFamily="34" charset="0"/>
              </a:rPr>
              <a:t>Ze worden verzorgd door een permanente staf die wordt aangevuld met een '</a:t>
            </a:r>
            <a:r>
              <a:rPr lang="nl-BE" altLang="nl-BE" sz="1200" err="1">
                <a:latin typeface="Arial" panose="020B0604020202020204" pitchFamily="34" charset="0"/>
              </a:rPr>
              <a:t>flying</a:t>
            </a:r>
            <a:r>
              <a:rPr lang="nl-BE" altLang="nl-BE" sz="1200">
                <a:latin typeface="Arial" panose="020B0604020202020204" pitchFamily="34" charset="0"/>
              </a:rPr>
              <a:t> </a:t>
            </a:r>
            <a:r>
              <a:rPr lang="nl-BE" altLang="nl-BE" sz="1200" err="1">
                <a:latin typeface="Arial" panose="020B0604020202020204" pitchFamily="34" charset="0"/>
              </a:rPr>
              <a:t>faculty</a:t>
            </a:r>
            <a:r>
              <a:rPr lang="nl-BE" altLang="nl-BE" sz="1200">
                <a:latin typeface="Arial" panose="020B0604020202020204" pitchFamily="34" charset="0"/>
              </a:rPr>
              <a:t>' van UGent-docenten die zullen overvliegen om er vier weken durende modules te doceren.</a:t>
            </a:r>
            <a:endParaRPr lang="en-US" altLang="nl-BE" sz="1200">
              <a:solidFill>
                <a:srgbClr val="FF0000"/>
              </a:solidFill>
              <a:latin typeface="Arial" panose="020B0604020202020204" pitchFamily="34" charset="0"/>
            </a:endParaRPr>
          </a:p>
        </p:txBody>
      </p:sp>
      <p:sp>
        <p:nvSpPr>
          <p:cNvPr id="4" name="Tijdelijke aanduiding voor dianummer 3"/>
          <p:cNvSpPr>
            <a:spLocks noGrp="1"/>
          </p:cNvSpPr>
          <p:nvPr>
            <p:ph type="sldNum" sz="quarter" idx="10"/>
          </p:nvPr>
        </p:nvSpPr>
        <p:spPr/>
        <p:txBody>
          <a:bodyPr/>
          <a:lstStyle/>
          <a:p>
            <a:fld id="{539A0A48-EDB1-4AFE-B1B7-10CE2A416496}" type="slidenum">
              <a:rPr lang="en-GB" smtClean="0"/>
              <a:t>17</a:t>
            </a:fld>
            <a:endParaRPr lang="en-GB"/>
          </a:p>
        </p:txBody>
      </p:sp>
    </p:spTree>
    <p:extLst>
      <p:ext uri="{BB962C8B-B14F-4D97-AF65-F5344CB8AC3E}">
        <p14:creationId xmlns:p14="http://schemas.microsoft.com/office/powerpoint/2010/main" val="32989414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1200" b="0" i="0" kern="1200" baseline="0">
                <a:solidFill>
                  <a:schemeClr val="tx1"/>
                </a:solidFill>
                <a:effectLst/>
                <a:latin typeface="+mn-lt"/>
                <a:ea typeface="+mn-ea"/>
                <a:cs typeface="+mn-cs"/>
              </a:rPr>
              <a:t>In 2017 viert de Universiteit Gent feestelijk haar 200e verjaardag.</a:t>
            </a:r>
          </a:p>
        </p:txBody>
      </p:sp>
      <p:sp>
        <p:nvSpPr>
          <p:cNvPr id="4" name="Tijdelijke aanduiding voor dianummer 3"/>
          <p:cNvSpPr>
            <a:spLocks noGrp="1"/>
          </p:cNvSpPr>
          <p:nvPr>
            <p:ph type="sldNum" sz="quarter" idx="10"/>
          </p:nvPr>
        </p:nvSpPr>
        <p:spPr/>
        <p:txBody>
          <a:bodyPr/>
          <a:lstStyle/>
          <a:p>
            <a:fld id="{539A0A48-EDB1-4AFE-B1B7-10CE2A416496}" type="slidenum">
              <a:rPr lang="en-GB" smtClean="0"/>
              <a:t>18</a:t>
            </a:fld>
            <a:endParaRPr lang="en-GB"/>
          </a:p>
        </p:txBody>
      </p:sp>
    </p:spTree>
    <p:extLst>
      <p:ext uri="{BB962C8B-B14F-4D97-AF65-F5344CB8AC3E}">
        <p14:creationId xmlns:p14="http://schemas.microsoft.com/office/powerpoint/2010/main" val="27148417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539A0A48-EDB1-4AFE-B1B7-10CE2A416496}" type="slidenum">
              <a:rPr lang="en-GB" smtClean="0"/>
              <a:t>23</a:t>
            </a:fld>
            <a:endParaRPr lang="en-GB"/>
          </a:p>
        </p:txBody>
      </p:sp>
    </p:spTree>
    <p:extLst>
      <p:ext uri="{BB962C8B-B14F-4D97-AF65-F5344CB8AC3E}">
        <p14:creationId xmlns:p14="http://schemas.microsoft.com/office/powerpoint/2010/main" val="1989649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4.xml.rels><?xml version="1.0" encoding="UTF-8" standalone="yes"?>
<Relationships xmlns="http://schemas.openxmlformats.org/package/2006/relationships"><Relationship Id="rId8" Type="http://schemas.openxmlformats.org/officeDocument/2006/relationships/hyperlink" Target="https://www.facebook.com/ugent" TargetMode="External"/><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hyperlink" Target="https://www.linkedin.com/company/ghent-university/" TargetMode="External"/><Relationship Id="rId1" Type="http://schemas.openxmlformats.org/officeDocument/2006/relationships/slideMaster" Target="../slideMasters/slideMaster1.xml"/><Relationship Id="rId6" Type="http://schemas.openxmlformats.org/officeDocument/2006/relationships/hyperlink" Target="https://www.instagram.com/ugent" TargetMode="External"/><Relationship Id="rId11" Type="http://schemas.openxmlformats.org/officeDocument/2006/relationships/image" Target="../media/image8.png"/><Relationship Id="rId5" Type="http://schemas.openxmlformats.org/officeDocument/2006/relationships/image" Target="../media/image5.png"/><Relationship Id="rId10" Type="http://schemas.openxmlformats.org/officeDocument/2006/relationships/hyperlink" Target="https://www.youtube.com/ugent" TargetMode="External"/><Relationship Id="rId4" Type="http://schemas.openxmlformats.org/officeDocument/2006/relationships/hyperlink" Target="https://www.twitter.com/ugent" TargetMode="External"/><Relationship Id="rId9" Type="http://schemas.openxmlformats.org/officeDocument/2006/relationships/image" Target="../media/image7.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E7AAA61-02E7-BAC9-EA05-6C3E6931C9AE}"/>
              </a:ext>
            </a:extLst>
          </p:cNvPr>
          <p:cNvSpPr/>
          <p:nvPr userDrawn="1"/>
        </p:nvSpPr>
        <p:spPr>
          <a:xfrm>
            <a:off x="334962" y="0"/>
            <a:ext cx="11857038" cy="5632215"/>
          </a:xfrm>
          <a:prstGeom prst="rect">
            <a:avLst/>
          </a:prstGeom>
          <a:solidFill>
            <a:srgbClr val="1E6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3" name="Picture Placeholder 12">
            <a:extLst>
              <a:ext uri="{FF2B5EF4-FFF2-40B4-BE49-F238E27FC236}">
                <a16:creationId xmlns:a16="http://schemas.microsoft.com/office/drawing/2014/main" id="{F6D2043D-6EB9-0864-5E05-87A3F67AF25E}"/>
              </a:ext>
            </a:extLst>
          </p:cNvPr>
          <p:cNvSpPr>
            <a:spLocks noGrp="1"/>
          </p:cNvSpPr>
          <p:nvPr>
            <p:ph type="pic" sz="quarter" idx="10" hasCustomPrompt="1"/>
          </p:nvPr>
        </p:nvSpPr>
        <p:spPr>
          <a:xfrm>
            <a:off x="6708775" y="0"/>
            <a:ext cx="5483225" cy="5632450"/>
          </a:xfrm>
          <a:prstGeom prst="rect">
            <a:avLst/>
          </a:prstGeom>
          <a:solidFill>
            <a:schemeClr val="bg1">
              <a:alpha val="20000"/>
            </a:schemeClr>
          </a:solidFill>
        </p:spPr>
        <p:txBody>
          <a:bodyPr/>
          <a:lstStyle>
            <a:lvl1pPr marL="0" indent="0">
              <a:buFontTx/>
              <a:buNone/>
              <a:defRPr b="0" i="1" baseline="0"/>
            </a:lvl1pPr>
          </a:lstStyle>
          <a:p>
            <a:r>
              <a:rPr lang="en-BE"/>
              <a:t>Klik om een foto in te voegen</a:t>
            </a:r>
          </a:p>
        </p:txBody>
      </p:sp>
      <p:sp>
        <p:nvSpPr>
          <p:cNvPr id="17" name="Text Placeholder 15">
            <a:extLst>
              <a:ext uri="{FF2B5EF4-FFF2-40B4-BE49-F238E27FC236}">
                <a16:creationId xmlns:a16="http://schemas.microsoft.com/office/drawing/2014/main" id="{8696E979-5DD6-A9D0-6C24-A5369197D4E6}"/>
              </a:ext>
            </a:extLst>
          </p:cNvPr>
          <p:cNvSpPr>
            <a:spLocks noGrp="1"/>
          </p:cNvSpPr>
          <p:nvPr>
            <p:ph type="body" sz="quarter" idx="11" hasCustomPrompt="1"/>
          </p:nvPr>
        </p:nvSpPr>
        <p:spPr>
          <a:xfrm>
            <a:off x="554196" y="2498851"/>
            <a:ext cx="5800725" cy="2235709"/>
          </a:xfrm>
          <a:prstGeom prst="rect">
            <a:avLst/>
          </a:prstGeom>
        </p:spPr>
        <p:txBody>
          <a:bodyPr/>
          <a:lstStyle>
            <a:lvl1pPr marL="0" indent="0">
              <a:lnSpc>
                <a:spcPts val="4400"/>
              </a:lnSpc>
              <a:spcBef>
                <a:spcPts val="0"/>
              </a:spcBef>
              <a:buNone/>
              <a:defRPr sz="4000" b="1" i="0" baseline="0">
                <a:solidFill>
                  <a:schemeClr val="bg1"/>
                </a:solidFill>
                <a:latin typeface="UGent Panno Text" panose="02000506040000040003" pitchFamily="2" charset="0"/>
              </a:defRPr>
            </a:lvl1pPr>
          </a:lstStyle>
          <a:p>
            <a:pPr lvl="0"/>
            <a:r>
              <a:rPr lang="en-GB"/>
              <a:t>KLIK HIER</a:t>
            </a:r>
            <a:r>
              <a:rPr lang="en-BE"/>
              <a:t> OM</a:t>
            </a:r>
            <a:br>
              <a:rPr lang="en-BE"/>
            </a:br>
            <a:r>
              <a:rPr lang="en-BE"/>
              <a:t>EEN HOOFDTITEL </a:t>
            </a:r>
            <a:br>
              <a:rPr lang="en-BE"/>
            </a:br>
            <a:r>
              <a:rPr lang="en-BE"/>
              <a:t>TOE TE VOEGEN</a:t>
            </a:r>
            <a:endParaRPr lang="en-GB"/>
          </a:p>
        </p:txBody>
      </p:sp>
      <p:sp>
        <p:nvSpPr>
          <p:cNvPr id="20" name="Text Placeholder 15">
            <a:extLst>
              <a:ext uri="{FF2B5EF4-FFF2-40B4-BE49-F238E27FC236}">
                <a16:creationId xmlns:a16="http://schemas.microsoft.com/office/drawing/2014/main" id="{3BA10A23-5DA3-9A1E-8E84-29F7F107D9CA}"/>
              </a:ext>
            </a:extLst>
          </p:cNvPr>
          <p:cNvSpPr>
            <a:spLocks noGrp="1"/>
          </p:cNvSpPr>
          <p:nvPr>
            <p:ph type="body" sz="quarter" idx="12" hasCustomPrompt="1"/>
          </p:nvPr>
        </p:nvSpPr>
        <p:spPr>
          <a:xfrm>
            <a:off x="588206" y="304393"/>
            <a:ext cx="5800725" cy="253317"/>
          </a:xfrm>
          <a:prstGeom prst="rect">
            <a:avLst/>
          </a:prstGeom>
        </p:spPr>
        <p:txBody>
          <a:bodyPr/>
          <a:lstStyle>
            <a:lvl1pPr marL="0" indent="0">
              <a:lnSpc>
                <a:spcPct val="100000"/>
              </a:lnSpc>
              <a:spcBef>
                <a:spcPts val="0"/>
              </a:spcBef>
              <a:buNone/>
              <a:defRPr sz="1400" b="1" i="0" baseline="0">
                <a:solidFill>
                  <a:schemeClr val="bg1"/>
                </a:solidFill>
                <a:latin typeface="UGent Panno Text" panose="02000506040000040003" pitchFamily="2" charset="0"/>
              </a:defRPr>
            </a:lvl1pPr>
          </a:lstStyle>
          <a:p>
            <a:pPr lvl="0"/>
            <a:r>
              <a:rPr lang="nl-BE"/>
              <a:t>KLIK OM DIRECTIE AAN TE VULLEN</a:t>
            </a:r>
            <a:endParaRPr lang="en-GB"/>
          </a:p>
        </p:txBody>
      </p:sp>
      <p:sp>
        <p:nvSpPr>
          <p:cNvPr id="21" name="Text Placeholder 15">
            <a:extLst>
              <a:ext uri="{FF2B5EF4-FFF2-40B4-BE49-F238E27FC236}">
                <a16:creationId xmlns:a16="http://schemas.microsoft.com/office/drawing/2014/main" id="{62DBA8D7-7A6E-681C-61D6-629E37255DC9}"/>
              </a:ext>
            </a:extLst>
          </p:cNvPr>
          <p:cNvSpPr>
            <a:spLocks noGrp="1"/>
          </p:cNvSpPr>
          <p:nvPr>
            <p:ph type="body" sz="quarter" idx="13" hasCustomPrompt="1"/>
          </p:nvPr>
        </p:nvSpPr>
        <p:spPr>
          <a:xfrm>
            <a:off x="588206" y="564731"/>
            <a:ext cx="5800725" cy="253317"/>
          </a:xfrm>
          <a:prstGeom prst="rect">
            <a:avLst/>
          </a:prstGeom>
        </p:spPr>
        <p:txBody>
          <a:bodyPr/>
          <a:lstStyle>
            <a:lvl1pPr marL="0" indent="0">
              <a:lnSpc>
                <a:spcPct val="100000"/>
              </a:lnSpc>
              <a:spcBef>
                <a:spcPts val="0"/>
              </a:spcBef>
              <a:buNone/>
              <a:defRPr sz="1400" b="0" i="0" baseline="0">
                <a:solidFill>
                  <a:schemeClr val="bg1"/>
                </a:solidFill>
                <a:latin typeface="UGent Panno Text" panose="02000506040000040003" pitchFamily="2" charset="0"/>
              </a:defRPr>
            </a:lvl1pPr>
          </a:lstStyle>
          <a:p>
            <a:pPr lvl="0"/>
            <a:r>
              <a:rPr lang="nl-BE"/>
              <a:t>KLIK OM AFDELING AAN TE VULLEN</a:t>
            </a:r>
            <a:endParaRPr lang="en-GB"/>
          </a:p>
        </p:txBody>
      </p:sp>
      <p:sp>
        <p:nvSpPr>
          <p:cNvPr id="24" name="Text Placeholder 22">
            <a:extLst>
              <a:ext uri="{FF2B5EF4-FFF2-40B4-BE49-F238E27FC236}">
                <a16:creationId xmlns:a16="http://schemas.microsoft.com/office/drawing/2014/main" id="{999674CE-CC5A-6E5E-B20B-6D1ECE875889}"/>
              </a:ext>
            </a:extLst>
          </p:cNvPr>
          <p:cNvSpPr>
            <a:spLocks noGrp="1"/>
          </p:cNvSpPr>
          <p:nvPr>
            <p:ph type="body" sz="quarter" idx="14" hasCustomPrompt="1"/>
          </p:nvPr>
        </p:nvSpPr>
        <p:spPr>
          <a:xfrm>
            <a:off x="545820" y="4947903"/>
            <a:ext cx="5868987" cy="338554"/>
          </a:xfrm>
          <a:prstGeom prst="rect">
            <a:avLst/>
          </a:prstGeom>
        </p:spPr>
        <p:txBody>
          <a:bodyPr/>
          <a:lstStyle>
            <a:lvl1pPr marL="0" indent="0">
              <a:buNone/>
              <a:defRPr sz="1600" baseline="0">
                <a:solidFill>
                  <a:srgbClr val="FFD200"/>
                </a:solidFill>
                <a:latin typeface="UGent Panno Text" panose="02000506040000040003" pitchFamily="2" charset="0"/>
              </a:defRPr>
            </a:lvl1pPr>
          </a:lstStyle>
          <a:p>
            <a:pPr lvl="0"/>
            <a:r>
              <a:rPr lang="en-GB"/>
              <a:t>KLIK OM DE ONDERTITEL / PRESENTATOR / DATUM </a:t>
            </a:r>
            <a:r>
              <a:rPr lang="nl-BE" noProof="0"/>
              <a:t>[</a:t>
            </a:r>
            <a:r>
              <a:rPr lang="nl-BE" noProof="0" err="1"/>
              <a:t>dd</a:t>
            </a:r>
            <a:r>
              <a:rPr lang="nl-BE" noProof="0"/>
              <a:t>-mm-</a:t>
            </a:r>
            <a:r>
              <a:rPr lang="nl-BE" noProof="0" err="1"/>
              <a:t>yyyy</a:t>
            </a:r>
            <a:r>
              <a:rPr lang="nl-BE" noProof="0"/>
              <a:t>] </a:t>
            </a:r>
            <a:r>
              <a:rPr lang="en-BE" noProof="0"/>
              <a:t>TOE TE VOEGEN</a:t>
            </a:r>
            <a:endParaRPr lang="nl-BE" noProof="0"/>
          </a:p>
        </p:txBody>
      </p:sp>
      <p:sp>
        <p:nvSpPr>
          <p:cNvPr id="4" name="Picture Placeholder 3">
            <a:extLst>
              <a:ext uri="{FF2B5EF4-FFF2-40B4-BE49-F238E27FC236}">
                <a16:creationId xmlns:a16="http://schemas.microsoft.com/office/drawing/2014/main" id="{94B80BBE-DD8A-6D20-5EFA-10B5F440EED8}"/>
              </a:ext>
            </a:extLst>
          </p:cNvPr>
          <p:cNvSpPr>
            <a:spLocks noGrp="1"/>
          </p:cNvSpPr>
          <p:nvPr>
            <p:ph type="pic" sz="quarter" idx="15" hasCustomPrompt="1"/>
          </p:nvPr>
        </p:nvSpPr>
        <p:spPr>
          <a:xfrm>
            <a:off x="1900555" y="5845558"/>
            <a:ext cx="1929765" cy="698896"/>
          </a:xfrm>
          <a:prstGeom prst="rect">
            <a:avLst/>
          </a:prstGeom>
        </p:spPr>
        <p:txBody>
          <a:bodyPr/>
          <a:lstStyle>
            <a:lvl1pPr marL="0" indent="0">
              <a:buNone/>
              <a:defRPr sz="1400" baseline="0"/>
            </a:lvl1pPr>
          </a:lstStyle>
          <a:p>
            <a:r>
              <a:rPr lang="en-BE"/>
              <a:t>Partner Logo 1</a:t>
            </a:r>
          </a:p>
        </p:txBody>
      </p:sp>
      <p:sp>
        <p:nvSpPr>
          <p:cNvPr id="5" name="Picture Placeholder 3">
            <a:extLst>
              <a:ext uri="{FF2B5EF4-FFF2-40B4-BE49-F238E27FC236}">
                <a16:creationId xmlns:a16="http://schemas.microsoft.com/office/drawing/2014/main" id="{3C3B384C-5F63-0027-60E1-3323498634AF}"/>
              </a:ext>
            </a:extLst>
          </p:cNvPr>
          <p:cNvSpPr>
            <a:spLocks noGrp="1"/>
          </p:cNvSpPr>
          <p:nvPr>
            <p:ph type="pic" sz="quarter" idx="16" hasCustomPrompt="1"/>
          </p:nvPr>
        </p:nvSpPr>
        <p:spPr>
          <a:xfrm>
            <a:off x="3993515" y="5845558"/>
            <a:ext cx="1929765" cy="698896"/>
          </a:xfrm>
          <a:prstGeom prst="rect">
            <a:avLst/>
          </a:prstGeom>
        </p:spPr>
        <p:txBody>
          <a:bodyPr/>
          <a:lstStyle>
            <a:lvl1pPr marL="0" indent="0">
              <a:buNone/>
              <a:defRPr sz="1400" baseline="0"/>
            </a:lvl1pPr>
          </a:lstStyle>
          <a:p>
            <a:r>
              <a:rPr lang="en-BE"/>
              <a:t>Partner Logo 2</a:t>
            </a:r>
          </a:p>
        </p:txBody>
      </p:sp>
      <p:sp>
        <p:nvSpPr>
          <p:cNvPr id="6" name="Picture Placeholder 3">
            <a:extLst>
              <a:ext uri="{FF2B5EF4-FFF2-40B4-BE49-F238E27FC236}">
                <a16:creationId xmlns:a16="http://schemas.microsoft.com/office/drawing/2014/main" id="{47C46CF3-3266-0AE4-E490-2AB34D0D8D7C}"/>
              </a:ext>
            </a:extLst>
          </p:cNvPr>
          <p:cNvSpPr>
            <a:spLocks noGrp="1"/>
          </p:cNvSpPr>
          <p:nvPr>
            <p:ph type="pic" sz="quarter" idx="17" hasCustomPrompt="1"/>
          </p:nvPr>
        </p:nvSpPr>
        <p:spPr>
          <a:xfrm>
            <a:off x="6086475" y="5845558"/>
            <a:ext cx="1929765" cy="698896"/>
          </a:xfrm>
          <a:prstGeom prst="rect">
            <a:avLst/>
          </a:prstGeom>
        </p:spPr>
        <p:txBody>
          <a:bodyPr/>
          <a:lstStyle>
            <a:lvl1pPr marL="0" indent="0">
              <a:buNone/>
              <a:defRPr sz="1400" baseline="0"/>
            </a:lvl1pPr>
          </a:lstStyle>
          <a:p>
            <a:r>
              <a:rPr lang="en-BE"/>
              <a:t>Partner Logo 3</a:t>
            </a:r>
          </a:p>
        </p:txBody>
      </p:sp>
      <p:sp>
        <p:nvSpPr>
          <p:cNvPr id="7" name="Picture Placeholder 3">
            <a:extLst>
              <a:ext uri="{FF2B5EF4-FFF2-40B4-BE49-F238E27FC236}">
                <a16:creationId xmlns:a16="http://schemas.microsoft.com/office/drawing/2014/main" id="{3B1542A1-6AC8-E18C-CF5F-D1E4308D374A}"/>
              </a:ext>
            </a:extLst>
          </p:cNvPr>
          <p:cNvSpPr>
            <a:spLocks noGrp="1"/>
          </p:cNvSpPr>
          <p:nvPr>
            <p:ph type="pic" sz="quarter" idx="18" hasCustomPrompt="1"/>
          </p:nvPr>
        </p:nvSpPr>
        <p:spPr>
          <a:xfrm>
            <a:off x="8179435" y="5845558"/>
            <a:ext cx="1929765" cy="698896"/>
          </a:xfrm>
          <a:prstGeom prst="rect">
            <a:avLst/>
          </a:prstGeom>
        </p:spPr>
        <p:txBody>
          <a:bodyPr/>
          <a:lstStyle>
            <a:lvl1pPr marL="0" indent="0">
              <a:buNone/>
              <a:defRPr sz="1400" baseline="0"/>
            </a:lvl1pPr>
          </a:lstStyle>
          <a:p>
            <a:r>
              <a:rPr lang="en-BE"/>
              <a:t>Partner Logo 4</a:t>
            </a:r>
          </a:p>
        </p:txBody>
      </p:sp>
    </p:spTree>
    <p:extLst>
      <p:ext uri="{BB962C8B-B14F-4D97-AF65-F5344CB8AC3E}">
        <p14:creationId xmlns:p14="http://schemas.microsoft.com/office/powerpoint/2010/main" val="388821367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4226" userDrawn="1">
          <p15:clr>
            <a:srgbClr val="FBAE40"/>
          </p15:clr>
        </p15:guide>
        <p15:guide id="4" pos="415" userDrawn="1">
          <p15:clr>
            <a:srgbClr val="FBAE40"/>
          </p15:clr>
        </p15:guide>
        <p15:guide id="5" orient="horz" pos="2568"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E60491DC-DD02-8C0D-3C43-4759716D260A}"/>
              </a:ext>
            </a:extLst>
          </p:cNvPr>
          <p:cNvSpPr>
            <a:spLocks noGrp="1"/>
          </p:cNvSpPr>
          <p:nvPr>
            <p:ph type="pic" sz="quarter" idx="12" hasCustomPrompt="1"/>
          </p:nvPr>
        </p:nvSpPr>
        <p:spPr>
          <a:xfrm>
            <a:off x="334963" y="0"/>
            <a:ext cx="11857037" cy="5624513"/>
          </a:xfrm>
          <a:prstGeom prst="rect">
            <a:avLst/>
          </a:prstGeom>
          <a:noFill/>
        </p:spPr>
        <p:txBody>
          <a:bodyPr/>
          <a:lstStyle>
            <a:lvl1pPr marL="0" indent="0">
              <a:buNone/>
              <a:defRPr b="0" i="1" baseline="0"/>
            </a:lvl1pPr>
          </a:lstStyle>
          <a:p>
            <a:r>
              <a:rPr lang="en-BE"/>
              <a:t>Foto invoegen</a:t>
            </a:r>
          </a:p>
        </p:txBody>
      </p:sp>
      <p:sp>
        <p:nvSpPr>
          <p:cNvPr id="12" name="Tijdelijke aanduiding voor tekst 4">
            <a:extLst>
              <a:ext uri="{FF2B5EF4-FFF2-40B4-BE49-F238E27FC236}">
                <a16:creationId xmlns:a16="http://schemas.microsoft.com/office/drawing/2014/main" id="{D6050D9C-0A53-7695-3C4D-00046CA82689}"/>
              </a:ext>
            </a:extLst>
          </p:cNvPr>
          <p:cNvSpPr txBox="1">
            <a:spLocks/>
          </p:cNvSpPr>
          <p:nvPr userDrawn="1"/>
        </p:nvSpPr>
        <p:spPr>
          <a:xfrm>
            <a:off x="6095999" y="2956846"/>
            <a:ext cx="5761039" cy="3604294"/>
          </a:xfrm>
          <a:prstGeom prst="rect">
            <a:avLst/>
          </a:prstGeom>
          <a:solidFill>
            <a:srgbClr val="1E64C8"/>
          </a:solidFill>
        </p:spPr>
        <p:txBody>
          <a:bodyPr lIns="288000" tIns="288000" rIns="288000" bIns="36000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endParaRPr kumimoji="0" lang="en-GB" sz="2000" b="0" i="0" u="none" strike="noStrike" kern="1200" cap="none" spc="0" normalizeH="0" baseline="0" noProof="0">
              <a:ln>
                <a:noFill/>
              </a:ln>
              <a:solidFill>
                <a:srgbClr val="1E64C8"/>
              </a:solidFill>
              <a:effectLst/>
              <a:uLnTx/>
              <a:uFillTx/>
              <a:latin typeface="UGent Panno Text SemiLight" panose="02000406040000040003" pitchFamily="2" charset="0"/>
              <a:ea typeface="+mn-ea"/>
              <a:cs typeface="+mn-cs"/>
            </a:endParaRPr>
          </a:p>
        </p:txBody>
      </p:sp>
      <p:sp>
        <p:nvSpPr>
          <p:cNvPr id="15" name="Text Placeholder 14">
            <a:extLst>
              <a:ext uri="{FF2B5EF4-FFF2-40B4-BE49-F238E27FC236}">
                <a16:creationId xmlns:a16="http://schemas.microsoft.com/office/drawing/2014/main" id="{41AB5C83-C1C0-377E-3404-0D86C35812B7}"/>
              </a:ext>
            </a:extLst>
          </p:cNvPr>
          <p:cNvSpPr>
            <a:spLocks noGrp="1"/>
          </p:cNvSpPr>
          <p:nvPr>
            <p:ph type="body" sz="quarter" idx="13" hasCustomPrompt="1"/>
          </p:nvPr>
        </p:nvSpPr>
        <p:spPr>
          <a:xfrm>
            <a:off x="6263481" y="3101253"/>
            <a:ext cx="5357812" cy="926738"/>
          </a:xfrm>
          <a:prstGeom prst="rect">
            <a:avLst/>
          </a:prstGeom>
        </p:spPr>
        <p:txBody>
          <a:bodyPr/>
          <a:lstStyle>
            <a:lvl1pPr marL="0" indent="0">
              <a:lnSpc>
                <a:spcPct val="100000"/>
              </a:lnSpc>
              <a:buNone/>
              <a:defRPr b="1" i="0" baseline="0">
                <a:solidFill>
                  <a:srgbClr val="FFD200"/>
                </a:solidFill>
                <a:latin typeface="UGent Panno Text" panose="02000506040000040003" pitchFamily="2" charset="0"/>
              </a:defRPr>
            </a:lvl1pPr>
          </a:lstStyle>
          <a:p>
            <a:pPr lvl="0"/>
            <a:r>
              <a:rPr lang="en-GB"/>
              <a:t>KLIK OM EEN TITEL </a:t>
            </a:r>
            <a:br>
              <a:rPr lang="en-GB"/>
            </a:br>
            <a:r>
              <a:rPr lang="en-GB"/>
              <a:t>TOE TE VOEGEN</a:t>
            </a:r>
            <a:endParaRPr lang="en-BE"/>
          </a:p>
        </p:txBody>
      </p:sp>
      <p:sp>
        <p:nvSpPr>
          <p:cNvPr id="16" name="Text Placeholder 14">
            <a:extLst>
              <a:ext uri="{FF2B5EF4-FFF2-40B4-BE49-F238E27FC236}">
                <a16:creationId xmlns:a16="http://schemas.microsoft.com/office/drawing/2014/main" id="{79928919-EA26-6E09-2403-4922D79229C1}"/>
              </a:ext>
            </a:extLst>
          </p:cNvPr>
          <p:cNvSpPr>
            <a:spLocks noGrp="1"/>
          </p:cNvSpPr>
          <p:nvPr>
            <p:ph type="body" sz="quarter" idx="14" hasCustomPrompt="1"/>
          </p:nvPr>
        </p:nvSpPr>
        <p:spPr>
          <a:xfrm>
            <a:off x="6263481" y="4172398"/>
            <a:ext cx="5357812" cy="2297849"/>
          </a:xfrm>
          <a:prstGeom prst="rect">
            <a:avLst/>
          </a:prstGeom>
        </p:spPr>
        <p:txBody>
          <a:bodyPr/>
          <a:lstStyle>
            <a:lvl1pPr marL="0" indent="0">
              <a:lnSpc>
                <a:spcPct val="100000"/>
              </a:lnSpc>
              <a:buNone/>
              <a:defRPr sz="2000" b="0" i="0" baseline="0">
                <a:solidFill>
                  <a:schemeClr val="bg1"/>
                </a:solidFill>
                <a:latin typeface="UGent Panno Text" panose="02000506040000040003" pitchFamily="2" charset="0"/>
              </a:defRPr>
            </a:lvl1pPr>
          </a:lstStyle>
          <a:p>
            <a:pPr lvl="0"/>
            <a:r>
              <a:rPr lang="en-GB"/>
              <a:t>Klik om tekst toe te voegen</a:t>
            </a:r>
            <a:endParaRPr lang="en-BE"/>
          </a:p>
        </p:txBody>
      </p:sp>
    </p:spTree>
    <p:extLst>
      <p:ext uri="{BB962C8B-B14F-4D97-AF65-F5344CB8AC3E}">
        <p14:creationId xmlns:p14="http://schemas.microsoft.com/office/powerpoint/2010/main" val="231366946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469">
          <p15:clr>
            <a:srgbClr val="FBAE40"/>
          </p15:clr>
        </p15:guide>
        <p15:guide id="4" orient="horz" pos="4133">
          <p15:clr>
            <a:srgbClr val="FBAE40"/>
          </p15:clr>
        </p15:guide>
        <p15:guide id="5" orient="horz" pos="3543" userDrawn="1">
          <p15:clr>
            <a:srgbClr val="FBAE40"/>
          </p15:clr>
        </p15:guide>
        <p15:guide id="6" pos="211" userDrawn="1">
          <p15:clr>
            <a:srgbClr val="FBAE40"/>
          </p15:clr>
        </p15:guide>
        <p15:guide id="7" orient="horz" pos="1729"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E60491DC-DD02-8C0D-3C43-4759716D260A}"/>
              </a:ext>
            </a:extLst>
          </p:cNvPr>
          <p:cNvSpPr>
            <a:spLocks noGrp="1"/>
          </p:cNvSpPr>
          <p:nvPr>
            <p:ph type="pic" sz="quarter" idx="12" hasCustomPrompt="1"/>
          </p:nvPr>
        </p:nvSpPr>
        <p:spPr>
          <a:xfrm>
            <a:off x="334963" y="0"/>
            <a:ext cx="11857037" cy="5624513"/>
          </a:xfrm>
          <a:prstGeom prst="rect">
            <a:avLst/>
          </a:prstGeom>
          <a:noFill/>
        </p:spPr>
        <p:txBody>
          <a:bodyPr/>
          <a:lstStyle>
            <a:lvl1pPr marL="0" indent="0">
              <a:buNone/>
              <a:defRPr b="0" i="1" baseline="0"/>
            </a:lvl1pPr>
          </a:lstStyle>
          <a:p>
            <a:r>
              <a:rPr lang="en-BE"/>
              <a:t>Klik om een foto in te voegen</a:t>
            </a:r>
          </a:p>
        </p:txBody>
      </p:sp>
      <p:sp>
        <p:nvSpPr>
          <p:cNvPr id="12" name="Tijdelijke aanduiding voor tekst 4">
            <a:extLst>
              <a:ext uri="{FF2B5EF4-FFF2-40B4-BE49-F238E27FC236}">
                <a16:creationId xmlns:a16="http://schemas.microsoft.com/office/drawing/2014/main" id="{D6050D9C-0A53-7695-3C4D-00046CA82689}"/>
              </a:ext>
            </a:extLst>
          </p:cNvPr>
          <p:cNvSpPr txBox="1">
            <a:spLocks/>
          </p:cNvSpPr>
          <p:nvPr userDrawn="1"/>
        </p:nvSpPr>
        <p:spPr>
          <a:xfrm>
            <a:off x="6095999" y="2956846"/>
            <a:ext cx="5761039" cy="3604294"/>
          </a:xfrm>
          <a:prstGeom prst="rect">
            <a:avLst/>
          </a:prstGeom>
          <a:solidFill>
            <a:srgbClr val="FFD200"/>
          </a:solidFill>
        </p:spPr>
        <p:txBody>
          <a:bodyPr lIns="288000" tIns="288000" rIns="288000" bIns="36000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endParaRPr kumimoji="0" lang="en-GB" sz="2000" b="0" i="0" u="none" strike="noStrike" kern="1200" cap="none" spc="0" normalizeH="0" baseline="0" noProof="0">
              <a:ln>
                <a:noFill/>
              </a:ln>
              <a:solidFill>
                <a:srgbClr val="1E64C8"/>
              </a:solidFill>
              <a:effectLst/>
              <a:uLnTx/>
              <a:uFillTx/>
              <a:latin typeface="UGent Panno Text SemiLight" panose="02000406040000040003" pitchFamily="2" charset="0"/>
              <a:ea typeface="+mn-ea"/>
              <a:cs typeface="+mn-cs"/>
            </a:endParaRPr>
          </a:p>
        </p:txBody>
      </p:sp>
      <p:sp>
        <p:nvSpPr>
          <p:cNvPr id="15" name="Text Placeholder 14">
            <a:extLst>
              <a:ext uri="{FF2B5EF4-FFF2-40B4-BE49-F238E27FC236}">
                <a16:creationId xmlns:a16="http://schemas.microsoft.com/office/drawing/2014/main" id="{41AB5C83-C1C0-377E-3404-0D86C35812B7}"/>
              </a:ext>
            </a:extLst>
          </p:cNvPr>
          <p:cNvSpPr>
            <a:spLocks noGrp="1"/>
          </p:cNvSpPr>
          <p:nvPr>
            <p:ph type="body" sz="quarter" idx="13" hasCustomPrompt="1"/>
          </p:nvPr>
        </p:nvSpPr>
        <p:spPr>
          <a:xfrm>
            <a:off x="6263481" y="3101253"/>
            <a:ext cx="5357812" cy="926738"/>
          </a:xfrm>
          <a:prstGeom prst="rect">
            <a:avLst/>
          </a:prstGeom>
        </p:spPr>
        <p:txBody>
          <a:bodyPr/>
          <a:lstStyle>
            <a:lvl1pPr marL="0" indent="0">
              <a:lnSpc>
                <a:spcPct val="100000"/>
              </a:lnSpc>
              <a:buNone/>
              <a:defRPr b="1" i="0" baseline="0">
                <a:solidFill>
                  <a:srgbClr val="1E64C8"/>
                </a:solidFill>
                <a:latin typeface="UGent Panno Text" panose="02000506040000040003" pitchFamily="2" charset="0"/>
              </a:defRPr>
            </a:lvl1pPr>
          </a:lstStyle>
          <a:p>
            <a:pPr lvl="0"/>
            <a:r>
              <a:rPr lang="en-GB"/>
              <a:t>KLIK OM EEN TITEL </a:t>
            </a:r>
            <a:br>
              <a:rPr lang="en-GB"/>
            </a:br>
            <a:r>
              <a:rPr lang="en-GB"/>
              <a:t>TOE TE VOEGEN</a:t>
            </a:r>
            <a:endParaRPr lang="en-BE"/>
          </a:p>
        </p:txBody>
      </p:sp>
      <p:sp>
        <p:nvSpPr>
          <p:cNvPr id="16" name="Text Placeholder 14">
            <a:extLst>
              <a:ext uri="{FF2B5EF4-FFF2-40B4-BE49-F238E27FC236}">
                <a16:creationId xmlns:a16="http://schemas.microsoft.com/office/drawing/2014/main" id="{79928919-EA26-6E09-2403-4922D79229C1}"/>
              </a:ext>
            </a:extLst>
          </p:cNvPr>
          <p:cNvSpPr>
            <a:spLocks noGrp="1"/>
          </p:cNvSpPr>
          <p:nvPr>
            <p:ph type="body" sz="quarter" idx="14" hasCustomPrompt="1"/>
          </p:nvPr>
        </p:nvSpPr>
        <p:spPr>
          <a:xfrm>
            <a:off x="6263481" y="4172398"/>
            <a:ext cx="5357812" cy="2297849"/>
          </a:xfrm>
          <a:prstGeom prst="rect">
            <a:avLst/>
          </a:prstGeom>
        </p:spPr>
        <p:txBody>
          <a:bodyPr/>
          <a:lstStyle>
            <a:lvl1pPr marL="0" indent="0">
              <a:lnSpc>
                <a:spcPct val="100000"/>
              </a:lnSpc>
              <a:buNone/>
              <a:defRPr sz="2000" b="0" i="0" baseline="0">
                <a:solidFill>
                  <a:srgbClr val="1E64C8"/>
                </a:solidFill>
                <a:latin typeface="UGent Panno Text" panose="02000506040000040003" pitchFamily="2" charset="0"/>
              </a:defRPr>
            </a:lvl1pPr>
          </a:lstStyle>
          <a:p>
            <a:pPr lvl="0"/>
            <a:r>
              <a:rPr lang="en-GB"/>
              <a:t>Klik om tekst toe te voegen</a:t>
            </a:r>
            <a:endParaRPr lang="en-BE"/>
          </a:p>
        </p:txBody>
      </p:sp>
    </p:spTree>
    <p:extLst>
      <p:ext uri="{BB962C8B-B14F-4D97-AF65-F5344CB8AC3E}">
        <p14:creationId xmlns:p14="http://schemas.microsoft.com/office/powerpoint/2010/main" val="396106747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469">
          <p15:clr>
            <a:srgbClr val="FBAE40"/>
          </p15:clr>
        </p15:guide>
        <p15:guide id="4" orient="horz" pos="4133">
          <p15:clr>
            <a:srgbClr val="FBAE40"/>
          </p15:clr>
        </p15:guide>
        <p15:guide id="5" orient="horz" pos="3543">
          <p15:clr>
            <a:srgbClr val="FBAE40"/>
          </p15:clr>
        </p15:guide>
        <p15:guide id="6" pos="211">
          <p15:clr>
            <a:srgbClr val="FBAE40"/>
          </p15:clr>
        </p15:guide>
        <p15:guide id="7" orient="horz" pos="1729">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2" name="Picture Placeholder 9">
            <a:extLst>
              <a:ext uri="{FF2B5EF4-FFF2-40B4-BE49-F238E27FC236}">
                <a16:creationId xmlns:a16="http://schemas.microsoft.com/office/drawing/2014/main" id="{D8A7D59B-53F4-BEBC-DECB-70532BA2E89C}"/>
              </a:ext>
            </a:extLst>
          </p:cNvPr>
          <p:cNvSpPr>
            <a:spLocks noGrp="1"/>
          </p:cNvSpPr>
          <p:nvPr>
            <p:ph type="pic" sz="quarter" idx="12" hasCustomPrompt="1"/>
          </p:nvPr>
        </p:nvSpPr>
        <p:spPr>
          <a:xfrm>
            <a:off x="334964" y="0"/>
            <a:ext cx="8426236" cy="5624513"/>
          </a:xfrm>
          <a:prstGeom prst="rect">
            <a:avLst/>
          </a:prstGeom>
          <a:noFill/>
        </p:spPr>
        <p:txBody>
          <a:bodyPr/>
          <a:lstStyle>
            <a:lvl1pPr marL="0" indent="0">
              <a:buNone/>
              <a:defRPr b="0" i="1" baseline="0"/>
            </a:lvl1pPr>
          </a:lstStyle>
          <a:p>
            <a:r>
              <a:rPr lang="en-BE"/>
              <a:t>Klik om een foto in te voegen</a:t>
            </a:r>
          </a:p>
        </p:txBody>
      </p:sp>
      <p:sp>
        <p:nvSpPr>
          <p:cNvPr id="10" name="Text Placeholder 5">
            <a:extLst>
              <a:ext uri="{FF2B5EF4-FFF2-40B4-BE49-F238E27FC236}">
                <a16:creationId xmlns:a16="http://schemas.microsoft.com/office/drawing/2014/main" id="{CFE686B0-9020-8A92-0329-A8A99BFE9AAF}"/>
              </a:ext>
            </a:extLst>
          </p:cNvPr>
          <p:cNvSpPr>
            <a:spLocks noGrp="1"/>
          </p:cNvSpPr>
          <p:nvPr>
            <p:ph type="body" sz="quarter" idx="11" hasCustomPrompt="1"/>
          </p:nvPr>
        </p:nvSpPr>
        <p:spPr>
          <a:xfrm>
            <a:off x="6096000" y="3429000"/>
            <a:ext cx="5761038" cy="3132137"/>
          </a:xfrm>
          <a:prstGeom prst="rect">
            <a:avLst/>
          </a:prstGeom>
          <a:solidFill>
            <a:schemeClr val="bg1"/>
          </a:solidFill>
        </p:spPr>
        <p:txBody>
          <a:bodyPr lIns="216000" tIns="216000"/>
          <a:lstStyle>
            <a:lvl1pPr marL="0" indent="0">
              <a:buNone/>
              <a:defRPr sz="2400" b="1" i="0" baseline="0">
                <a:solidFill>
                  <a:srgbClr val="1E64C8"/>
                </a:solidFill>
                <a:latin typeface="UGent Panno Text" panose="02000506040000040003" pitchFamily="2" charset="0"/>
              </a:defRPr>
            </a:lvl1pPr>
          </a:lstStyle>
          <a:p>
            <a:pPr lvl="0"/>
            <a:r>
              <a:rPr lang="en-GB"/>
              <a:t>Klik om een Quote toe te voegen</a:t>
            </a:r>
          </a:p>
        </p:txBody>
      </p:sp>
    </p:spTree>
    <p:extLst>
      <p:ext uri="{BB962C8B-B14F-4D97-AF65-F5344CB8AC3E}">
        <p14:creationId xmlns:p14="http://schemas.microsoft.com/office/powerpoint/2010/main" val="1031973475"/>
      </p:ext>
    </p:extLst>
  </p:cSld>
  <p:clrMapOvr>
    <a:masterClrMapping/>
  </p:clrMapOvr>
  <p:extLst>
    <p:ext uri="{DCECCB84-F9BA-43D5-87BE-67443E8EF086}">
      <p15:sldGuideLst xmlns:p15="http://schemas.microsoft.com/office/powerpoint/2012/main">
        <p15:guide id="1" orient="horz" pos="3543" userDrawn="1">
          <p15:clr>
            <a:srgbClr val="FBAE40"/>
          </p15:clr>
        </p15:guide>
        <p15:guide id="2" pos="3840" userDrawn="1">
          <p15:clr>
            <a:srgbClr val="FBAE40"/>
          </p15:clr>
        </p15:guide>
        <p15:guide id="3" pos="211" userDrawn="1">
          <p15:clr>
            <a:srgbClr val="FBAE40"/>
          </p15:clr>
        </p15:guide>
        <p15:guide id="4" pos="5518"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424342D-546E-7B37-2676-BAAD35536F28}"/>
              </a:ext>
            </a:extLst>
          </p:cNvPr>
          <p:cNvSpPr/>
          <p:nvPr userDrawn="1"/>
        </p:nvSpPr>
        <p:spPr>
          <a:xfrm>
            <a:off x="0" y="0"/>
            <a:ext cx="12192000" cy="6858000"/>
          </a:xfrm>
          <a:prstGeom prst="rect">
            <a:avLst/>
          </a:prstGeom>
          <a:solidFill>
            <a:srgbClr val="C8D8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pic>
        <p:nvPicPr>
          <p:cNvPr id="3" name="Picture 2">
            <a:extLst>
              <a:ext uri="{FF2B5EF4-FFF2-40B4-BE49-F238E27FC236}">
                <a16:creationId xmlns:a16="http://schemas.microsoft.com/office/drawing/2014/main" id="{97CB6634-3E7A-5251-E883-2E5086975CE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3815" y="5632215"/>
            <a:ext cx="1531620" cy="1225786"/>
          </a:xfrm>
          <a:prstGeom prst="rect">
            <a:avLst/>
          </a:prstGeom>
        </p:spPr>
      </p:pic>
      <p:sp>
        <p:nvSpPr>
          <p:cNvPr id="7" name="Media Placeholder 6">
            <a:extLst>
              <a:ext uri="{FF2B5EF4-FFF2-40B4-BE49-F238E27FC236}">
                <a16:creationId xmlns:a16="http://schemas.microsoft.com/office/drawing/2014/main" id="{FC62665B-E898-7EE2-2118-04E6DA6F3F16}"/>
              </a:ext>
            </a:extLst>
          </p:cNvPr>
          <p:cNvSpPr>
            <a:spLocks noGrp="1"/>
          </p:cNvSpPr>
          <p:nvPr>
            <p:ph type="media" sz="quarter" idx="10" hasCustomPrompt="1"/>
          </p:nvPr>
        </p:nvSpPr>
        <p:spPr>
          <a:xfrm>
            <a:off x="1803400" y="647012"/>
            <a:ext cx="8582025" cy="4822825"/>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b="0" i="1" baseline="0"/>
            </a:lvl1pPr>
          </a:lstStyle>
          <a:p>
            <a:r>
              <a:rPr lang="en-GB"/>
              <a:t>Klik om een video in te voegen</a:t>
            </a:r>
          </a:p>
        </p:txBody>
      </p:sp>
      <p:pic>
        <p:nvPicPr>
          <p:cNvPr id="8" name="Graphic 7">
            <a:extLst>
              <a:ext uri="{FF2B5EF4-FFF2-40B4-BE49-F238E27FC236}">
                <a16:creationId xmlns:a16="http://schemas.microsoft.com/office/drawing/2014/main" id="{4951F26E-CB45-E98F-4538-724A7F98AE27}"/>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335503" y="2526636"/>
            <a:ext cx="1520993" cy="1135012"/>
          </a:xfrm>
          <a:prstGeom prst="rect">
            <a:avLst/>
          </a:prstGeom>
          <a:effectLst>
            <a:outerShdw blurRad="50800" dist="79774" dir="2700000" sx="95000" sy="95000" algn="tl" rotWithShape="0">
              <a:prstClr val="black">
                <a:alpha val="42000"/>
              </a:prstClr>
            </a:outerShdw>
          </a:effectLst>
        </p:spPr>
      </p:pic>
    </p:spTree>
    <p:extLst>
      <p:ext uri="{BB962C8B-B14F-4D97-AF65-F5344CB8AC3E}">
        <p14:creationId xmlns:p14="http://schemas.microsoft.com/office/powerpoint/2010/main" val="26603235"/>
      </p:ext>
    </p:extLst>
  </p:cSld>
  <p:clrMapOvr>
    <a:masterClrMapping/>
  </p:clrMapOvr>
  <p:extLst>
    <p:ext uri="{DCECCB84-F9BA-43D5-87BE-67443E8EF086}">
      <p15:sldGuideLst xmlns:p15="http://schemas.microsoft.com/office/powerpoint/2012/main">
        <p15:guide id="1" orient="horz" pos="3543">
          <p15:clr>
            <a:srgbClr val="FBAE40"/>
          </p15:clr>
        </p15:guide>
        <p15:guide id="2" pos="3840">
          <p15:clr>
            <a:srgbClr val="FBAE40"/>
          </p15:clr>
        </p15:guide>
        <p15:guide id="3" pos="211">
          <p15:clr>
            <a:srgbClr val="FBAE40"/>
          </p15:clr>
        </p15:guide>
        <p15:guide id="4" pos="5518">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jdelijke aanduiding voor tekst 4">
            <a:extLst>
              <a:ext uri="{FF2B5EF4-FFF2-40B4-BE49-F238E27FC236}">
                <a16:creationId xmlns:a16="http://schemas.microsoft.com/office/drawing/2014/main" id="{371493F5-181A-67F4-746C-FDA2D8BFB73F}"/>
              </a:ext>
            </a:extLst>
          </p:cNvPr>
          <p:cNvSpPr txBox="1">
            <a:spLocks/>
          </p:cNvSpPr>
          <p:nvPr userDrawn="1"/>
        </p:nvSpPr>
        <p:spPr>
          <a:xfrm>
            <a:off x="334963" y="-6350"/>
            <a:ext cx="11857037" cy="5632215"/>
          </a:xfrm>
          <a:prstGeom prst="rect">
            <a:avLst/>
          </a:prstGeom>
          <a:solidFill>
            <a:srgbClr val="1E64C8"/>
          </a:solidFill>
        </p:spPr>
        <p:txBody>
          <a:bodyPr lIns="360000" tIns="360000" bIns="468000" anchor="b" anchorCtr="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BE" sz="4800">
              <a:solidFill>
                <a:schemeClr val="bg1"/>
              </a:solidFill>
              <a:latin typeface="UGent Panno Text Medium" panose="02000506040000040003" pitchFamily="2" charset="0"/>
            </a:endParaRPr>
          </a:p>
        </p:txBody>
      </p:sp>
      <p:grpSp>
        <p:nvGrpSpPr>
          <p:cNvPr id="3" name="Group 2">
            <a:extLst>
              <a:ext uri="{FF2B5EF4-FFF2-40B4-BE49-F238E27FC236}">
                <a16:creationId xmlns:a16="http://schemas.microsoft.com/office/drawing/2014/main" id="{A6E43365-0B1A-8BAB-F2B1-9FC0DD2E4031}"/>
              </a:ext>
            </a:extLst>
          </p:cNvPr>
          <p:cNvGrpSpPr/>
          <p:nvPr userDrawn="1"/>
        </p:nvGrpSpPr>
        <p:grpSpPr>
          <a:xfrm>
            <a:off x="8903448" y="2779020"/>
            <a:ext cx="290026" cy="1835631"/>
            <a:chOff x="1884868" y="1603529"/>
            <a:chExt cx="506012" cy="3202659"/>
          </a:xfrm>
        </p:grpSpPr>
        <p:pic>
          <p:nvPicPr>
            <p:cNvPr id="4" name="Afbeelding 4">
              <a:hlinkClick r:id="rId2"/>
              <a:extLst>
                <a:ext uri="{FF2B5EF4-FFF2-40B4-BE49-F238E27FC236}">
                  <a16:creationId xmlns:a16="http://schemas.microsoft.com/office/drawing/2014/main" id="{F629A2E6-AABD-C3FE-FE9C-5F902D7756C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84868" y="3627577"/>
              <a:ext cx="506012" cy="506012"/>
            </a:xfrm>
            <a:prstGeom prst="rect">
              <a:avLst/>
            </a:prstGeom>
          </p:spPr>
        </p:pic>
        <p:pic>
          <p:nvPicPr>
            <p:cNvPr id="5" name="Afbeelding 5">
              <a:hlinkClick r:id="rId4"/>
              <a:extLst>
                <a:ext uri="{FF2B5EF4-FFF2-40B4-BE49-F238E27FC236}">
                  <a16:creationId xmlns:a16="http://schemas.microsoft.com/office/drawing/2014/main" id="{0A7A3FEC-3DA1-A8BC-FF7B-B4DD4B5BB26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884868" y="2268702"/>
              <a:ext cx="506012" cy="506012"/>
            </a:xfrm>
            <a:prstGeom prst="rect">
              <a:avLst/>
            </a:prstGeom>
          </p:spPr>
        </p:pic>
        <p:pic>
          <p:nvPicPr>
            <p:cNvPr id="6" name="Afbeelding 6">
              <a:hlinkClick r:id="rId6"/>
              <a:extLst>
                <a:ext uri="{FF2B5EF4-FFF2-40B4-BE49-F238E27FC236}">
                  <a16:creationId xmlns:a16="http://schemas.microsoft.com/office/drawing/2014/main" id="{12FFF222-C1E4-A51A-DD1E-8C1D331C490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884868" y="2933875"/>
              <a:ext cx="506012" cy="506012"/>
            </a:xfrm>
            <a:prstGeom prst="rect">
              <a:avLst/>
            </a:prstGeom>
          </p:spPr>
        </p:pic>
        <p:pic>
          <p:nvPicPr>
            <p:cNvPr id="7" name="Afbeelding 7">
              <a:hlinkClick r:id="rId8"/>
              <a:extLst>
                <a:ext uri="{FF2B5EF4-FFF2-40B4-BE49-F238E27FC236}">
                  <a16:creationId xmlns:a16="http://schemas.microsoft.com/office/drawing/2014/main" id="{B79FB899-D0CA-430F-BD74-A4E051BC240D}"/>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884868" y="1603529"/>
              <a:ext cx="506012" cy="506012"/>
            </a:xfrm>
            <a:prstGeom prst="rect">
              <a:avLst/>
            </a:prstGeom>
          </p:spPr>
        </p:pic>
        <p:pic>
          <p:nvPicPr>
            <p:cNvPr id="8" name="Afbeelding 10">
              <a:hlinkClick r:id="rId10"/>
              <a:extLst>
                <a:ext uri="{FF2B5EF4-FFF2-40B4-BE49-F238E27FC236}">
                  <a16:creationId xmlns:a16="http://schemas.microsoft.com/office/drawing/2014/main" id="{8E5BF1A7-5E9E-B0E9-F026-D671DE7E967D}"/>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884868" y="4321279"/>
              <a:ext cx="484909" cy="484909"/>
            </a:xfrm>
            <a:prstGeom prst="rect">
              <a:avLst/>
            </a:prstGeom>
          </p:spPr>
        </p:pic>
      </p:grpSp>
      <p:sp>
        <p:nvSpPr>
          <p:cNvPr id="9" name="Tijdelijke aanduiding voor tekst 3">
            <a:extLst>
              <a:ext uri="{FF2B5EF4-FFF2-40B4-BE49-F238E27FC236}">
                <a16:creationId xmlns:a16="http://schemas.microsoft.com/office/drawing/2014/main" id="{3A3D479E-D1DF-0138-9A3B-BA8D83FEFD51}"/>
              </a:ext>
            </a:extLst>
          </p:cNvPr>
          <p:cNvSpPr txBox="1">
            <a:spLocks/>
          </p:cNvSpPr>
          <p:nvPr userDrawn="1"/>
        </p:nvSpPr>
        <p:spPr>
          <a:xfrm>
            <a:off x="9193474" y="2659655"/>
            <a:ext cx="2366723" cy="2395056"/>
          </a:xfrm>
          <a:prstGeom prst="rect">
            <a:avLst/>
          </a:prstGeom>
        </p:spPr>
        <p:txBody>
          <a:bodyPr>
            <a:normAutofit/>
          </a:bodyPr>
          <a:lstStyle>
            <a:lvl1pPr marL="536575" indent="-450850" algn="l" defTabSz="1300368"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1300368"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1441450" indent="-550863" algn="l" defTabSz="1300368"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4pPr>
            <a:lvl5pPr marL="2600325" indent="-1158875" algn="l" defTabSz="1300368" rtl="0" eaLnBrk="1" latinLnBrk="0" hangingPunct="1">
              <a:lnSpc>
                <a:spcPct val="120000"/>
              </a:lnSpc>
              <a:spcBef>
                <a:spcPts val="0"/>
              </a:spcBef>
              <a:buFont typeface="Arial" panose="020B0604020202020204" pitchFamily="34" charset="0"/>
              <a:buNone/>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85725" indent="0">
              <a:lnSpc>
                <a:spcPts val="2960"/>
              </a:lnSpc>
              <a:buFont typeface="Arial" panose="020B0604020202020204" pitchFamily="34" charset="0"/>
              <a:buNone/>
            </a:pPr>
            <a:r>
              <a:rPr lang="nl-NL" sz="1800">
                <a:solidFill>
                  <a:schemeClr val="bg1"/>
                </a:solidFill>
                <a:latin typeface="UGent Panno Text SemiLight" panose="02000406040000040003" pitchFamily="2" charset="0"/>
              </a:rPr>
              <a:t>Universiteit Gent</a:t>
            </a:r>
            <a:br>
              <a:rPr lang="nl-NL" sz="1800">
                <a:solidFill>
                  <a:schemeClr val="bg1"/>
                </a:solidFill>
                <a:latin typeface="UGent Panno Text SemiLight" panose="02000406040000040003" pitchFamily="2" charset="0"/>
              </a:rPr>
            </a:br>
            <a:r>
              <a:rPr lang="nl-NL" sz="1800">
                <a:solidFill>
                  <a:schemeClr val="bg1"/>
                </a:solidFill>
                <a:latin typeface="UGent Panno Text SemiLight" panose="02000406040000040003" pitchFamily="2" charset="0"/>
              </a:rPr>
              <a:t>@ugent</a:t>
            </a:r>
          </a:p>
          <a:p>
            <a:pPr marL="85725" indent="0">
              <a:lnSpc>
                <a:spcPts val="2960"/>
              </a:lnSpc>
              <a:buFont typeface="Arial" panose="020B0604020202020204" pitchFamily="34" charset="0"/>
              <a:buNone/>
            </a:pPr>
            <a:r>
              <a:rPr lang="nl-NL" sz="1800">
                <a:solidFill>
                  <a:schemeClr val="bg1"/>
                </a:solidFill>
                <a:latin typeface="UGent Panno Text SemiLight" panose="02000406040000040003" pitchFamily="2" charset="0"/>
              </a:rPr>
              <a:t>@ugent</a:t>
            </a:r>
            <a:br>
              <a:rPr lang="nl-NL" sz="1800">
                <a:solidFill>
                  <a:schemeClr val="bg1"/>
                </a:solidFill>
                <a:latin typeface="UGent Panno Text SemiLight" panose="02000406040000040003" pitchFamily="2" charset="0"/>
              </a:rPr>
            </a:br>
            <a:r>
              <a:rPr lang="nl-NL" sz="1800" err="1">
                <a:solidFill>
                  <a:schemeClr val="bg1"/>
                </a:solidFill>
                <a:latin typeface="UGent Panno Text SemiLight" panose="02000406040000040003" pitchFamily="2" charset="0"/>
              </a:rPr>
              <a:t>Ghent</a:t>
            </a:r>
            <a:r>
              <a:rPr lang="nl-NL" sz="1800">
                <a:solidFill>
                  <a:schemeClr val="bg1"/>
                </a:solidFill>
                <a:latin typeface="UGent Panno Text SemiLight" panose="02000406040000040003" pitchFamily="2" charset="0"/>
              </a:rPr>
              <a:t> University</a:t>
            </a:r>
          </a:p>
          <a:p>
            <a:pPr marL="85725" indent="0">
              <a:lnSpc>
                <a:spcPts val="2960"/>
              </a:lnSpc>
              <a:buFont typeface="Arial" panose="020B0604020202020204" pitchFamily="34" charset="0"/>
              <a:buNone/>
            </a:pPr>
            <a:r>
              <a:rPr lang="nl-NL" sz="1800">
                <a:solidFill>
                  <a:schemeClr val="bg1"/>
                </a:solidFill>
                <a:latin typeface="UGent Panno Text SemiLight" panose="02000406040000040003" pitchFamily="2" charset="0"/>
              </a:rPr>
              <a:t>youtube.com/ugent</a:t>
            </a:r>
          </a:p>
        </p:txBody>
      </p:sp>
      <p:sp>
        <p:nvSpPr>
          <p:cNvPr id="11" name="Tijdelijke aanduiding voor tekst 3">
            <a:extLst>
              <a:ext uri="{FF2B5EF4-FFF2-40B4-BE49-F238E27FC236}">
                <a16:creationId xmlns:a16="http://schemas.microsoft.com/office/drawing/2014/main" id="{8C037EF3-C256-BFE7-EDB0-4EBAFAAA5A03}"/>
              </a:ext>
            </a:extLst>
          </p:cNvPr>
          <p:cNvSpPr txBox="1">
            <a:spLocks/>
          </p:cNvSpPr>
          <p:nvPr userDrawn="1"/>
        </p:nvSpPr>
        <p:spPr>
          <a:xfrm>
            <a:off x="8903448" y="4734374"/>
            <a:ext cx="3528576" cy="743484"/>
          </a:xfrm>
          <a:prstGeom prst="rect">
            <a:avLst/>
          </a:prstGeom>
        </p:spPr>
        <p:txBody>
          <a:bodyPr lIns="0">
            <a:normAutofit/>
          </a:bodyPr>
          <a:lstStyle>
            <a:lvl1pPr marL="536575" indent="-450850" algn="l" defTabSz="1300368"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1300368"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1441450" indent="-550863" algn="l" defTabSz="1300368"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4pPr>
            <a:lvl5pPr marL="2600325" indent="-1158875" algn="l" defTabSz="1300368" rtl="0" eaLnBrk="1" latinLnBrk="0" hangingPunct="1">
              <a:lnSpc>
                <a:spcPct val="120000"/>
              </a:lnSpc>
              <a:spcBef>
                <a:spcPts val="0"/>
              </a:spcBef>
              <a:buFont typeface="Arial" panose="020B0604020202020204" pitchFamily="34" charset="0"/>
              <a:buNone/>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0" indent="0">
              <a:lnSpc>
                <a:spcPts val="3400"/>
              </a:lnSpc>
              <a:buFont typeface="Arial" panose="020B0604020202020204" pitchFamily="34" charset="0"/>
              <a:buNone/>
            </a:pPr>
            <a:r>
              <a:rPr lang="nl-NL" sz="2400">
                <a:solidFill>
                  <a:srgbClr val="FFD200"/>
                </a:solidFill>
                <a:latin typeface="UGent Panno Text Medium" panose="02000506040000040003" pitchFamily="2" charset="0"/>
              </a:rPr>
              <a:t>www.ugent.be</a:t>
            </a:r>
          </a:p>
        </p:txBody>
      </p:sp>
      <p:sp>
        <p:nvSpPr>
          <p:cNvPr id="16" name="Text Placeholder 15">
            <a:extLst>
              <a:ext uri="{FF2B5EF4-FFF2-40B4-BE49-F238E27FC236}">
                <a16:creationId xmlns:a16="http://schemas.microsoft.com/office/drawing/2014/main" id="{5E68D4D5-0FA9-E53F-F53B-B98FE92BBC76}"/>
              </a:ext>
            </a:extLst>
          </p:cNvPr>
          <p:cNvSpPr>
            <a:spLocks noGrp="1"/>
          </p:cNvSpPr>
          <p:nvPr>
            <p:ph type="body" sz="quarter" idx="12" hasCustomPrompt="1"/>
          </p:nvPr>
        </p:nvSpPr>
        <p:spPr>
          <a:xfrm>
            <a:off x="1209307" y="916870"/>
            <a:ext cx="5800725" cy="368467"/>
          </a:xfrm>
          <a:prstGeom prst="rect">
            <a:avLst/>
          </a:prstGeom>
        </p:spPr>
        <p:txBody>
          <a:bodyPr/>
          <a:lstStyle>
            <a:lvl1pPr marL="0" indent="0">
              <a:lnSpc>
                <a:spcPct val="100000"/>
              </a:lnSpc>
              <a:spcBef>
                <a:spcPts val="0"/>
              </a:spcBef>
              <a:buNone/>
              <a:defRPr sz="2400" b="1" i="0" baseline="0">
                <a:solidFill>
                  <a:schemeClr val="bg1"/>
                </a:solidFill>
                <a:latin typeface="UGent Panno Text" panose="02000506040000040003" pitchFamily="2" charset="0"/>
              </a:defRPr>
            </a:lvl1pPr>
          </a:lstStyle>
          <a:p>
            <a:pPr lvl="0"/>
            <a:r>
              <a:rPr lang="nl-BE"/>
              <a:t>Klik om naam presentator toe te voegen</a:t>
            </a:r>
            <a:endParaRPr lang="en-GB"/>
          </a:p>
        </p:txBody>
      </p:sp>
      <p:sp>
        <p:nvSpPr>
          <p:cNvPr id="17" name="Text Placeholder 15">
            <a:extLst>
              <a:ext uri="{FF2B5EF4-FFF2-40B4-BE49-F238E27FC236}">
                <a16:creationId xmlns:a16="http://schemas.microsoft.com/office/drawing/2014/main" id="{DC9F327B-FF93-9563-C292-045730830AD4}"/>
              </a:ext>
            </a:extLst>
          </p:cNvPr>
          <p:cNvSpPr>
            <a:spLocks noGrp="1"/>
          </p:cNvSpPr>
          <p:nvPr>
            <p:ph type="body" sz="quarter" idx="13" hasCustomPrompt="1"/>
          </p:nvPr>
        </p:nvSpPr>
        <p:spPr>
          <a:xfrm>
            <a:off x="1209306" y="1373104"/>
            <a:ext cx="5800725" cy="368467"/>
          </a:xfrm>
          <a:prstGeom prst="rect">
            <a:avLst/>
          </a:prstGeom>
        </p:spPr>
        <p:txBody>
          <a:bodyPr/>
          <a:lstStyle>
            <a:lvl1pPr marL="0" indent="0">
              <a:lnSpc>
                <a:spcPct val="100000"/>
              </a:lnSpc>
              <a:spcBef>
                <a:spcPts val="0"/>
              </a:spcBef>
              <a:buNone/>
              <a:defRPr sz="1800" b="0" i="0" baseline="0">
                <a:solidFill>
                  <a:schemeClr val="bg1"/>
                </a:solidFill>
                <a:latin typeface="UGent Panno Text" panose="02000506040000040003" pitchFamily="2" charset="0"/>
              </a:defRPr>
            </a:lvl1pPr>
          </a:lstStyle>
          <a:p>
            <a:pPr lvl="0"/>
            <a:r>
              <a:rPr lang="nl-BE"/>
              <a:t>Klik om functie presentator toe te voegen</a:t>
            </a:r>
            <a:endParaRPr lang="en-GB"/>
          </a:p>
        </p:txBody>
      </p:sp>
      <p:sp>
        <p:nvSpPr>
          <p:cNvPr id="19" name="Text Placeholder 15">
            <a:extLst>
              <a:ext uri="{FF2B5EF4-FFF2-40B4-BE49-F238E27FC236}">
                <a16:creationId xmlns:a16="http://schemas.microsoft.com/office/drawing/2014/main" id="{2B695713-4E1B-201D-D5EB-461CBF7EBA51}"/>
              </a:ext>
            </a:extLst>
          </p:cNvPr>
          <p:cNvSpPr>
            <a:spLocks noGrp="1"/>
          </p:cNvSpPr>
          <p:nvPr>
            <p:ph type="body" sz="quarter" idx="14" hasCustomPrompt="1"/>
          </p:nvPr>
        </p:nvSpPr>
        <p:spPr>
          <a:xfrm>
            <a:off x="1209306" y="1828373"/>
            <a:ext cx="5800725" cy="368467"/>
          </a:xfrm>
          <a:prstGeom prst="rect">
            <a:avLst/>
          </a:prstGeom>
        </p:spPr>
        <p:txBody>
          <a:bodyPr/>
          <a:lstStyle>
            <a:lvl1pPr marL="0" indent="0">
              <a:lnSpc>
                <a:spcPct val="100000"/>
              </a:lnSpc>
              <a:spcBef>
                <a:spcPts val="0"/>
              </a:spcBef>
              <a:buNone/>
              <a:defRPr sz="1800" b="0" i="0" baseline="0">
                <a:solidFill>
                  <a:schemeClr val="bg1"/>
                </a:solidFill>
                <a:latin typeface="UGent Panno Text" panose="02000506040000040003" pitchFamily="2" charset="0"/>
              </a:defRPr>
            </a:lvl1pPr>
          </a:lstStyle>
          <a:p>
            <a:pPr lvl="0"/>
            <a:r>
              <a:rPr lang="nl-BE"/>
              <a:t>Klik directie, afdeling of dienst toe te voegen</a:t>
            </a:r>
            <a:endParaRPr lang="en-GB"/>
          </a:p>
        </p:txBody>
      </p:sp>
      <p:sp>
        <p:nvSpPr>
          <p:cNvPr id="20" name="Text Placeholder 15">
            <a:extLst>
              <a:ext uri="{FF2B5EF4-FFF2-40B4-BE49-F238E27FC236}">
                <a16:creationId xmlns:a16="http://schemas.microsoft.com/office/drawing/2014/main" id="{FE657102-1BE8-0D9D-E03D-6B6E915D876B}"/>
              </a:ext>
            </a:extLst>
          </p:cNvPr>
          <p:cNvSpPr>
            <a:spLocks noGrp="1"/>
          </p:cNvSpPr>
          <p:nvPr>
            <p:ph type="body" sz="quarter" idx="15" hasCustomPrompt="1"/>
          </p:nvPr>
        </p:nvSpPr>
        <p:spPr>
          <a:xfrm>
            <a:off x="1209306" y="2823667"/>
            <a:ext cx="5800725" cy="368467"/>
          </a:xfrm>
          <a:prstGeom prst="rect">
            <a:avLst/>
          </a:prstGeom>
        </p:spPr>
        <p:txBody>
          <a:bodyPr/>
          <a:lstStyle>
            <a:lvl1pPr marL="0" indent="0">
              <a:lnSpc>
                <a:spcPct val="100000"/>
              </a:lnSpc>
              <a:spcBef>
                <a:spcPts val="0"/>
              </a:spcBef>
              <a:buNone/>
              <a:defRPr sz="1800" b="0" i="0" baseline="0">
                <a:solidFill>
                  <a:schemeClr val="bg1"/>
                </a:solidFill>
                <a:latin typeface="UGent Panno Text" panose="02000506040000040003" pitchFamily="2" charset="0"/>
              </a:defRPr>
            </a:lvl1pPr>
          </a:lstStyle>
          <a:p>
            <a:pPr lvl="0"/>
            <a:r>
              <a:rPr lang="nl-BE"/>
              <a:t>Klik om e-mailadres toe te voegen</a:t>
            </a:r>
            <a:endParaRPr lang="en-GB"/>
          </a:p>
        </p:txBody>
      </p:sp>
      <p:sp>
        <p:nvSpPr>
          <p:cNvPr id="21" name="Text Placeholder 15">
            <a:extLst>
              <a:ext uri="{FF2B5EF4-FFF2-40B4-BE49-F238E27FC236}">
                <a16:creationId xmlns:a16="http://schemas.microsoft.com/office/drawing/2014/main" id="{86142B73-FD37-BBD7-B358-4DD6E2FC11F9}"/>
              </a:ext>
            </a:extLst>
          </p:cNvPr>
          <p:cNvSpPr>
            <a:spLocks noGrp="1"/>
          </p:cNvSpPr>
          <p:nvPr>
            <p:ph type="body" sz="quarter" idx="16" hasCustomPrompt="1"/>
          </p:nvPr>
        </p:nvSpPr>
        <p:spPr>
          <a:xfrm>
            <a:off x="1209305" y="3281279"/>
            <a:ext cx="5800725" cy="368467"/>
          </a:xfrm>
          <a:prstGeom prst="rect">
            <a:avLst/>
          </a:prstGeom>
        </p:spPr>
        <p:txBody>
          <a:bodyPr/>
          <a:lstStyle>
            <a:lvl1pPr marL="0" indent="0">
              <a:lnSpc>
                <a:spcPct val="100000"/>
              </a:lnSpc>
              <a:spcBef>
                <a:spcPts val="0"/>
              </a:spcBef>
              <a:buNone/>
              <a:defRPr sz="1800" b="0" i="0" baseline="0">
                <a:solidFill>
                  <a:schemeClr val="bg1"/>
                </a:solidFill>
                <a:latin typeface="UGent Panno Text" panose="02000506040000040003" pitchFamily="2" charset="0"/>
              </a:defRPr>
            </a:lvl1pPr>
          </a:lstStyle>
          <a:p>
            <a:pPr lvl="0"/>
            <a:r>
              <a:rPr lang="nl-BE"/>
              <a:t>Klik om telefoonnummer toe te voegen</a:t>
            </a:r>
            <a:endParaRPr lang="en-GB"/>
          </a:p>
        </p:txBody>
      </p:sp>
      <p:sp>
        <p:nvSpPr>
          <p:cNvPr id="24" name="Text Placeholder 15">
            <a:extLst>
              <a:ext uri="{FF2B5EF4-FFF2-40B4-BE49-F238E27FC236}">
                <a16:creationId xmlns:a16="http://schemas.microsoft.com/office/drawing/2014/main" id="{341BF6EC-7ACA-8D9F-5C30-803E5DD79E44}"/>
              </a:ext>
            </a:extLst>
          </p:cNvPr>
          <p:cNvSpPr>
            <a:spLocks noGrp="1"/>
          </p:cNvSpPr>
          <p:nvPr>
            <p:ph type="body" sz="quarter" idx="17" hasCustomPrompt="1"/>
          </p:nvPr>
        </p:nvSpPr>
        <p:spPr>
          <a:xfrm>
            <a:off x="1209305" y="3754060"/>
            <a:ext cx="5800725" cy="368467"/>
          </a:xfrm>
          <a:prstGeom prst="rect">
            <a:avLst/>
          </a:prstGeom>
        </p:spPr>
        <p:txBody>
          <a:bodyPr/>
          <a:lstStyle>
            <a:lvl1pPr marL="0" indent="0">
              <a:lnSpc>
                <a:spcPct val="100000"/>
              </a:lnSpc>
              <a:spcBef>
                <a:spcPts val="0"/>
              </a:spcBef>
              <a:buNone/>
              <a:defRPr sz="1800" b="0" i="0" baseline="0">
                <a:solidFill>
                  <a:schemeClr val="bg1"/>
                </a:solidFill>
                <a:latin typeface="UGent Panno Text" panose="02000506040000040003" pitchFamily="2" charset="0"/>
              </a:defRPr>
            </a:lvl1pPr>
          </a:lstStyle>
          <a:p>
            <a:pPr lvl="0"/>
            <a:r>
              <a:rPr lang="nl-BE"/>
              <a:t>Klik om GSM-nummer toe te voegen</a:t>
            </a:r>
            <a:endParaRPr lang="en-GB"/>
          </a:p>
        </p:txBody>
      </p:sp>
    </p:spTree>
    <p:extLst>
      <p:ext uri="{BB962C8B-B14F-4D97-AF65-F5344CB8AC3E}">
        <p14:creationId xmlns:p14="http://schemas.microsoft.com/office/powerpoint/2010/main" val="694109209"/>
      </p:ext>
    </p:extLst>
  </p:cSld>
  <p:clrMapOvr>
    <a:masterClrMapping/>
  </p:clrMapOvr>
  <p:extLst>
    <p:ext uri="{DCECCB84-F9BA-43D5-87BE-67443E8EF086}">
      <p15:sldGuideLst xmlns:p15="http://schemas.microsoft.com/office/powerpoint/2012/main">
        <p15:guide id="1" orient="horz" pos="981" userDrawn="1">
          <p15:clr>
            <a:srgbClr val="FBAE40"/>
          </p15:clr>
        </p15:guide>
        <p15:guide id="2" pos="3840">
          <p15:clr>
            <a:srgbClr val="FBAE40"/>
          </p15:clr>
        </p15:guide>
        <p15:guide id="3" pos="211">
          <p15:clr>
            <a:srgbClr val="FBAE40"/>
          </p15:clr>
        </p15:guide>
        <p15:guide id="4" pos="5518">
          <p15:clr>
            <a:srgbClr val="FBAE40"/>
          </p15:clr>
        </p15:guide>
        <p15:guide id="5" orient="horz" pos="777" userDrawn="1">
          <p15:clr>
            <a:srgbClr val="FBAE40"/>
          </p15:clr>
        </p15:guide>
        <p15:guide id="6" orient="horz" pos="1933" userDrawn="1">
          <p15:clr>
            <a:srgbClr val="FBAE40"/>
          </p15:clr>
        </p15:guide>
        <p15:guide id="7" orient="horz" pos="2183" userDrawn="1">
          <p15:clr>
            <a:srgbClr val="FBAE40"/>
          </p15:clr>
        </p15:guide>
        <p15:guide id="8" orient="horz" pos="2432"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385191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14350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itle, Text and Photo">
    <p:spTree>
      <p:nvGrpSpPr>
        <p:cNvPr id="1" name=""/>
        <p:cNvGrpSpPr/>
        <p:nvPr/>
      </p:nvGrpSpPr>
      <p:grpSpPr>
        <a:xfrm>
          <a:off x="0" y="0"/>
          <a:ext cx="0" cy="0"/>
          <a:chOff x="0" y="0"/>
          <a:chExt cx="0" cy="0"/>
        </a:xfrm>
      </p:grpSpPr>
      <p:sp>
        <p:nvSpPr>
          <p:cNvPr id="2" name="Title 1"/>
          <p:cNvSpPr>
            <a:spLocks noGrp="1"/>
          </p:cNvSpPr>
          <p:nvPr>
            <p:ph type="title"/>
          </p:nvPr>
        </p:nvSpPr>
        <p:spPr>
          <a:xfrm>
            <a:off x="542609" y="365126"/>
            <a:ext cx="10811191" cy="779462"/>
          </a:xfrm>
          <a:prstGeom prst="rect">
            <a:avLst/>
          </a:prstGeom>
        </p:spPr>
        <p:txBody>
          <a:bodyPr/>
          <a:lstStyle/>
          <a:p>
            <a:r>
              <a:rPr lang="nl-NL" noProof="0"/>
              <a:t>Klik om de stijl te bewerken</a:t>
            </a:r>
            <a:endParaRPr lang="nl-BE" noProof="0"/>
          </a:p>
        </p:txBody>
      </p:sp>
      <p:sp>
        <p:nvSpPr>
          <p:cNvPr id="4" name="Date Placeholder 3"/>
          <p:cNvSpPr>
            <a:spLocks noGrp="1"/>
          </p:cNvSpPr>
          <p:nvPr>
            <p:ph type="dt" sz="half" idx="10"/>
          </p:nvPr>
        </p:nvSpPr>
        <p:spPr/>
        <p:txBody>
          <a:bodyPr/>
          <a:lstStyle/>
          <a:p>
            <a:fld id="{E7410F60-8C93-4C37-B51A-4DDAE36F7E9B}" type="datetime1">
              <a:rPr lang="nl-BE" noProof="0" smtClean="0"/>
              <a:t>6/11/2025</a:t>
            </a:fld>
            <a:endParaRPr lang="nl-BE" noProof="0"/>
          </a:p>
        </p:txBody>
      </p:sp>
      <p:sp>
        <p:nvSpPr>
          <p:cNvPr id="5" name="Footer Placeholder 4"/>
          <p:cNvSpPr>
            <a:spLocks noGrp="1"/>
          </p:cNvSpPr>
          <p:nvPr>
            <p:ph type="ftr" sz="quarter" idx="11"/>
          </p:nvPr>
        </p:nvSpPr>
        <p:spPr/>
        <p:txBody>
          <a:bodyPr/>
          <a:lstStyle/>
          <a:p>
            <a:endParaRPr lang="nl-BE" noProof="0"/>
          </a:p>
        </p:txBody>
      </p:sp>
      <p:sp>
        <p:nvSpPr>
          <p:cNvPr id="8" name="Picture Placeholder 7"/>
          <p:cNvSpPr>
            <a:spLocks noGrp="1"/>
          </p:cNvSpPr>
          <p:nvPr>
            <p:ph type="pic" sz="quarter" idx="13" hasCustomPrompt="1"/>
          </p:nvPr>
        </p:nvSpPr>
        <p:spPr>
          <a:xfrm>
            <a:off x="7105117" y="964630"/>
            <a:ext cx="4429958" cy="4568906"/>
          </a:xfrm>
          <a:prstGeom prst="rect">
            <a:avLst/>
          </a:prstGeom>
        </p:spPr>
        <p:txBody>
          <a:bodyPr/>
          <a:lstStyle>
            <a:lvl1pPr marL="60273" indent="0">
              <a:buNone/>
              <a:defRPr>
                <a:solidFill>
                  <a:schemeClr val="bg1">
                    <a:lumMod val="50000"/>
                  </a:schemeClr>
                </a:solidFill>
              </a:defRPr>
            </a:lvl1pPr>
          </a:lstStyle>
          <a:p>
            <a:r>
              <a:rPr lang="nl-BE" noProof="0"/>
              <a:t>Photo</a:t>
            </a:r>
          </a:p>
        </p:txBody>
      </p:sp>
      <p:sp>
        <p:nvSpPr>
          <p:cNvPr id="9" name="Slide Number Placeholder 5"/>
          <p:cNvSpPr>
            <a:spLocks noGrp="1"/>
          </p:cNvSpPr>
          <p:nvPr>
            <p:ph type="sldNum" sz="quarter" idx="4"/>
          </p:nvPr>
        </p:nvSpPr>
        <p:spPr>
          <a:xfrm>
            <a:off x="10962754" y="6292057"/>
            <a:ext cx="648236" cy="365125"/>
          </a:xfrm>
          <a:prstGeom prst="rect">
            <a:avLst/>
          </a:prstGeom>
        </p:spPr>
        <p:txBody>
          <a:bodyPr vert="horz" lIns="91440" tIns="45720" rIns="91440" bIns="45720" rtlCol="0" anchor="ctr"/>
          <a:lstStyle>
            <a:lvl1pPr algn="r">
              <a:defRPr sz="1200">
                <a:solidFill>
                  <a:srgbClr val="1E64C8"/>
                </a:solidFill>
              </a:defRPr>
            </a:lvl1pPr>
          </a:lstStyle>
          <a:p>
            <a:fld id="{7AE184E0-0BD4-4705-A12B-9B71DDE63301}" type="slidenum">
              <a:rPr lang="nl-BE" noProof="0" smtClean="0"/>
              <a:pPr/>
              <a:t>‹#›</a:t>
            </a:fld>
            <a:endParaRPr lang="nl-BE" noProof="0"/>
          </a:p>
        </p:txBody>
      </p:sp>
      <p:sp>
        <p:nvSpPr>
          <p:cNvPr id="12" name="Content Placeholder 2"/>
          <p:cNvSpPr>
            <a:spLocks noGrp="1"/>
          </p:cNvSpPr>
          <p:nvPr>
            <p:ph idx="1" hasCustomPrompt="1"/>
          </p:nvPr>
        </p:nvSpPr>
        <p:spPr>
          <a:xfrm>
            <a:off x="587725" y="839787"/>
            <a:ext cx="5936144" cy="4708125"/>
          </a:xfrm>
          <a:prstGeom prst="rect">
            <a:avLst/>
          </a:prstGeom>
        </p:spPr>
        <p:txBody>
          <a:bodyPr/>
          <a:lstStyle>
            <a:lvl1pPr defTabSz="321457">
              <a:lnSpc>
                <a:spcPct val="120000"/>
              </a:lnSpc>
              <a:defRPr/>
            </a:lvl1pPr>
            <a:lvl2pPr>
              <a:lnSpc>
                <a:spcPct val="120000"/>
              </a:lnSpc>
              <a:defRPr/>
            </a:lvl2pPr>
            <a:lvl3pPr defTabSz="321457">
              <a:lnSpc>
                <a:spcPct val="120000"/>
              </a:lnSpc>
              <a:defRPr/>
            </a:lvl3pPr>
            <a:lvl4pPr defTabSz="321457">
              <a:lnSpc>
                <a:spcPct val="120000"/>
              </a:lnSpc>
              <a:defRPr/>
            </a:lvl4pPr>
            <a:lvl5pPr defTabSz="321457">
              <a:lnSpc>
                <a:spcPct val="120000"/>
              </a:lnSpc>
              <a:defRPr/>
            </a:lvl5pPr>
          </a:lstStyle>
          <a:p>
            <a:pPr lvl="0"/>
            <a:r>
              <a:rPr lang="nl-BE" noProof="0"/>
              <a:t>Click </a:t>
            </a:r>
            <a:r>
              <a:rPr lang="nl-BE" noProof="0" err="1"/>
              <a:t>to</a:t>
            </a:r>
            <a:r>
              <a:rPr lang="nl-BE" noProof="0"/>
              <a:t> </a:t>
            </a:r>
            <a:r>
              <a:rPr lang="nl-BE" noProof="0" err="1"/>
              <a:t>edit</a:t>
            </a:r>
            <a:r>
              <a:rPr lang="nl-BE" noProof="0"/>
              <a:t> Master </a:t>
            </a:r>
            <a:r>
              <a:rPr lang="nl-BE" noProof="0" err="1"/>
              <a:t>text</a:t>
            </a:r>
            <a:r>
              <a:rPr lang="nl-BE" noProof="0"/>
              <a:t> </a:t>
            </a:r>
            <a:r>
              <a:rPr lang="nl-BE" noProof="0" err="1"/>
              <a:t>styles</a:t>
            </a:r>
            <a:endParaRPr lang="nl-BE" noProof="0"/>
          </a:p>
          <a:p>
            <a:pPr lvl="1"/>
            <a:r>
              <a:rPr lang="nl-BE" noProof="0"/>
              <a:t>Second level</a:t>
            </a:r>
          </a:p>
          <a:p>
            <a:pPr lvl="2"/>
            <a:r>
              <a:rPr lang="nl-BE" noProof="0" err="1"/>
              <a:t>Third</a:t>
            </a:r>
            <a:r>
              <a:rPr lang="nl-BE" noProof="0"/>
              <a:t> level</a:t>
            </a:r>
          </a:p>
        </p:txBody>
      </p:sp>
    </p:spTree>
    <p:extLst>
      <p:ext uri="{BB962C8B-B14F-4D97-AF65-F5344CB8AC3E}">
        <p14:creationId xmlns:p14="http://schemas.microsoft.com/office/powerpoint/2010/main" val="24128707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E7AAA61-02E7-BAC9-EA05-6C3E6931C9AE}"/>
              </a:ext>
            </a:extLst>
          </p:cNvPr>
          <p:cNvSpPr/>
          <p:nvPr userDrawn="1"/>
        </p:nvSpPr>
        <p:spPr>
          <a:xfrm>
            <a:off x="334962" y="-7643"/>
            <a:ext cx="11857038" cy="5632215"/>
          </a:xfrm>
          <a:prstGeom prst="rect">
            <a:avLst/>
          </a:prstGeom>
          <a:solidFill>
            <a:srgbClr val="1E6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3" name="Picture Placeholder 12">
            <a:extLst>
              <a:ext uri="{FF2B5EF4-FFF2-40B4-BE49-F238E27FC236}">
                <a16:creationId xmlns:a16="http://schemas.microsoft.com/office/drawing/2014/main" id="{F6D2043D-6EB9-0864-5E05-87A3F67AF25E}"/>
              </a:ext>
            </a:extLst>
          </p:cNvPr>
          <p:cNvSpPr>
            <a:spLocks noGrp="1"/>
          </p:cNvSpPr>
          <p:nvPr>
            <p:ph type="pic" sz="quarter" idx="10" hasCustomPrompt="1"/>
          </p:nvPr>
        </p:nvSpPr>
        <p:spPr>
          <a:xfrm>
            <a:off x="6708775" y="0"/>
            <a:ext cx="5483225" cy="5632450"/>
          </a:xfrm>
          <a:prstGeom prst="rect">
            <a:avLst/>
          </a:prstGeom>
          <a:solidFill>
            <a:schemeClr val="bg1">
              <a:alpha val="20000"/>
            </a:schemeClr>
          </a:solidFill>
        </p:spPr>
        <p:txBody>
          <a:bodyPr/>
          <a:lstStyle>
            <a:lvl1pPr marL="0" indent="0">
              <a:buFontTx/>
              <a:buNone/>
              <a:defRPr b="0" i="1" baseline="0"/>
            </a:lvl1pPr>
          </a:lstStyle>
          <a:p>
            <a:r>
              <a:rPr lang="en-BE"/>
              <a:t>Klik om een foto in te voegen</a:t>
            </a:r>
          </a:p>
        </p:txBody>
      </p:sp>
      <p:sp>
        <p:nvSpPr>
          <p:cNvPr id="17" name="Text Placeholder 15">
            <a:extLst>
              <a:ext uri="{FF2B5EF4-FFF2-40B4-BE49-F238E27FC236}">
                <a16:creationId xmlns:a16="http://schemas.microsoft.com/office/drawing/2014/main" id="{8696E979-5DD6-A9D0-6C24-A5369197D4E6}"/>
              </a:ext>
            </a:extLst>
          </p:cNvPr>
          <p:cNvSpPr>
            <a:spLocks noGrp="1"/>
          </p:cNvSpPr>
          <p:nvPr>
            <p:ph type="body" sz="quarter" idx="11" hasCustomPrompt="1"/>
          </p:nvPr>
        </p:nvSpPr>
        <p:spPr>
          <a:xfrm>
            <a:off x="554196" y="1904921"/>
            <a:ext cx="5632959" cy="3597780"/>
          </a:xfrm>
          <a:prstGeom prst="rect">
            <a:avLst/>
          </a:prstGeom>
        </p:spPr>
        <p:txBody>
          <a:bodyPr anchor="b" anchorCtr="0"/>
          <a:lstStyle>
            <a:lvl1pPr marL="0" indent="0">
              <a:lnSpc>
                <a:spcPts val="6800"/>
              </a:lnSpc>
              <a:spcBef>
                <a:spcPts val="0"/>
              </a:spcBef>
              <a:buNone/>
              <a:defRPr sz="6500" b="1" i="0" cap="all" baseline="0">
                <a:solidFill>
                  <a:schemeClr val="bg1"/>
                </a:solidFill>
                <a:latin typeface="UGent Panno Text" panose="02000506040000040003" pitchFamily="2" charset="0"/>
              </a:defRPr>
            </a:lvl1pPr>
          </a:lstStyle>
          <a:p>
            <a:pPr lvl="0"/>
            <a:r>
              <a:rPr lang="en-GB"/>
              <a:t>KLIK HIER OM TITEL TOE TE VOEGEN</a:t>
            </a:r>
          </a:p>
        </p:txBody>
      </p:sp>
    </p:spTree>
    <p:extLst>
      <p:ext uri="{BB962C8B-B14F-4D97-AF65-F5344CB8AC3E}">
        <p14:creationId xmlns:p14="http://schemas.microsoft.com/office/powerpoint/2010/main" val="176954970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226">
          <p15:clr>
            <a:srgbClr val="FBAE40"/>
          </p15:clr>
        </p15:guide>
        <p15:guide id="4" pos="211" userDrawn="1">
          <p15:clr>
            <a:srgbClr val="FBAE40"/>
          </p15:clr>
        </p15:guide>
        <p15:guide id="5" orient="horz" pos="3543"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E7AAA61-02E7-BAC9-EA05-6C3E6931C9AE}"/>
              </a:ext>
            </a:extLst>
          </p:cNvPr>
          <p:cNvSpPr/>
          <p:nvPr userDrawn="1"/>
        </p:nvSpPr>
        <p:spPr>
          <a:xfrm>
            <a:off x="334962" y="-7643"/>
            <a:ext cx="11857038" cy="5632215"/>
          </a:xfrm>
          <a:prstGeom prst="rect">
            <a:avLst/>
          </a:prstGeom>
          <a:solidFill>
            <a:srgbClr val="C8D8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3" name="Title 1">
            <a:extLst>
              <a:ext uri="{FF2B5EF4-FFF2-40B4-BE49-F238E27FC236}">
                <a16:creationId xmlns:a16="http://schemas.microsoft.com/office/drawing/2014/main" id="{692AF790-349A-0A11-726A-2AA6FAA6F819}"/>
              </a:ext>
            </a:extLst>
          </p:cNvPr>
          <p:cNvSpPr>
            <a:spLocks noGrp="1"/>
          </p:cNvSpPr>
          <p:nvPr>
            <p:ph type="title" hasCustomPrompt="1"/>
          </p:nvPr>
        </p:nvSpPr>
        <p:spPr>
          <a:xfrm>
            <a:off x="542609" y="250995"/>
            <a:ext cx="10893422" cy="893656"/>
          </a:xfrm>
          <a:prstGeom prst="rect">
            <a:avLst/>
          </a:prstGeom>
        </p:spPr>
        <p:txBody>
          <a:bodyPr tIns="0" bIns="0"/>
          <a:lstStyle>
            <a:lvl1pPr>
              <a:defRPr sz="4400" b="1" i="0" cap="all" baseline="0">
                <a:solidFill>
                  <a:srgbClr val="1E64C8"/>
                </a:solidFill>
                <a:latin typeface="UGent Panno Text" panose="02000506040000040003" pitchFamily="2" charset="0"/>
              </a:defRPr>
            </a:lvl1pPr>
          </a:lstStyle>
          <a:p>
            <a:r>
              <a:rPr lang="en-GB"/>
              <a:t>KLIK OM EEN TITEL TOE TE VOEGEN</a:t>
            </a:r>
            <a:endParaRPr lang="en-BE"/>
          </a:p>
        </p:txBody>
      </p:sp>
    </p:spTree>
    <p:extLst>
      <p:ext uri="{BB962C8B-B14F-4D97-AF65-F5344CB8AC3E}">
        <p14:creationId xmlns:p14="http://schemas.microsoft.com/office/powerpoint/2010/main" val="246251978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226">
          <p15:clr>
            <a:srgbClr val="FBAE40"/>
          </p15:clr>
        </p15:guide>
        <p15:guide id="4" pos="211">
          <p15:clr>
            <a:srgbClr val="FBAE40"/>
          </p15:clr>
        </p15:guide>
        <p15:guide id="5" orient="horz" pos="3543">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E7AAA61-02E7-BAC9-EA05-6C3E6931C9AE}"/>
              </a:ext>
            </a:extLst>
          </p:cNvPr>
          <p:cNvSpPr/>
          <p:nvPr userDrawn="1"/>
        </p:nvSpPr>
        <p:spPr>
          <a:xfrm>
            <a:off x="334962" y="-7643"/>
            <a:ext cx="11857038" cy="5632215"/>
          </a:xfrm>
          <a:prstGeom prst="rect">
            <a:avLst/>
          </a:prstGeom>
          <a:solidFill>
            <a:srgbClr val="1E6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3" name="Title 1">
            <a:extLst>
              <a:ext uri="{FF2B5EF4-FFF2-40B4-BE49-F238E27FC236}">
                <a16:creationId xmlns:a16="http://schemas.microsoft.com/office/drawing/2014/main" id="{692AF790-349A-0A11-726A-2AA6FAA6F819}"/>
              </a:ext>
            </a:extLst>
          </p:cNvPr>
          <p:cNvSpPr>
            <a:spLocks noGrp="1"/>
          </p:cNvSpPr>
          <p:nvPr>
            <p:ph type="title" hasCustomPrompt="1"/>
          </p:nvPr>
        </p:nvSpPr>
        <p:spPr>
          <a:xfrm>
            <a:off x="542609" y="250995"/>
            <a:ext cx="10893422" cy="893656"/>
          </a:xfrm>
          <a:prstGeom prst="rect">
            <a:avLst/>
          </a:prstGeom>
        </p:spPr>
        <p:txBody>
          <a:bodyPr tIns="0" bIns="0"/>
          <a:lstStyle>
            <a:lvl1pPr>
              <a:defRPr sz="4400" b="1" i="0" cap="all" baseline="0">
                <a:solidFill>
                  <a:schemeClr val="bg1"/>
                </a:solidFill>
                <a:latin typeface="UGent Panno Text" panose="02000506040000040003" pitchFamily="2" charset="0"/>
              </a:defRPr>
            </a:lvl1pPr>
          </a:lstStyle>
          <a:p>
            <a:r>
              <a:rPr lang="en-GB"/>
              <a:t>KLIK OM EEN TITEL TOE TE VOEGEN</a:t>
            </a:r>
            <a:endParaRPr lang="en-BE"/>
          </a:p>
        </p:txBody>
      </p:sp>
    </p:spTree>
    <p:extLst>
      <p:ext uri="{BB962C8B-B14F-4D97-AF65-F5344CB8AC3E}">
        <p14:creationId xmlns:p14="http://schemas.microsoft.com/office/powerpoint/2010/main" val="61218840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226">
          <p15:clr>
            <a:srgbClr val="FBAE40"/>
          </p15:clr>
        </p15:guide>
        <p15:guide id="4" pos="211">
          <p15:clr>
            <a:srgbClr val="FBAE40"/>
          </p15:clr>
        </p15:guide>
        <p15:guide id="5" orient="horz" pos="3543">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E3B9B38-4062-3544-B884-9B34D23BDCA4}"/>
              </a:ext>
            </a:extLst>
          </p:cNvPr>
          <p:cNvSpPr>
            <a:spLocks noGrp="1"/>
          </p:cNvSpPr>
          <p:nvPr>
            <p:ph idx="1" hasCustomPrompt="1"/>
          </p:nvPr>
        </p:nvSpPr>
        <p:spPr>
          <a:xfrm>
            <a:off x="542609" y="1889759"/>
            <a:ext cx="10893106" cy="3789681"/>
          </a:xfrm>
          <a:prstGeom prst="rect">
            <a:avLst/>
          </a:prstGeom>
        </p:spPr>
        <p:txBody>
          <a:bodyPr/>
          <a:lstStyle>
            <a:lvl1pPr marL="0" indent="0">
              <a:buNone/>
              <a:defRPr baseline="0">
                <a:latin typeface="UGent Panno Text" panose="02000506040000040003" pitchFamily="2" charset="0"/>
              </a:defRPr>
            </a:lvl1pPr>
            <a:lvl2pPr marL="9525" indent="263525">
              <a:buClr>
                <a:srgbClr val="1E64C8"/>
              </a:buClr>
              <a:tabLst/>
              <a:defRPr baseline="0">
                <a:latin typeface="UGent Panno Text" panose="02000506040000040003" pitchFamily="2" charset="0"/>
              </a:defRPr>
            </a:lvl2pPr>
            <a:lvl3pPr marL="801688" indent="-263525">
              <a:buClr>
                <a:srgbClr val="1E64C8"/>
              </a:buClr>
              <a:tabLst/>
              <a:defRPr baseline="0">
                <a:latin typeface="UGent Panno Text" panose="02000506040000040003" pitchFamily="2" charset="0"/>
              </a:defRPr>
            </a:lvl3pPr>
            <a:lvl4pPr>
              <a:defRPr baseline="0">
                <a:latin typeface="UGent Panno Text" panose="02000506040000040003" pitchFamily="2" charset="0"/>
              </a:defRPr>
            </a:lvl4pPr>
            <a:lvl5pPr>
              <a:defRPr baseline="0">
                <a:latin typeface="UGent Panno Text" panose="02000506040000040003" pitchFamily="2" charset="0"/>
              </a:defRPr>
            </a:lvl5pPr>
          </a:lstStyle>
          <a:p>
            <a:pPr lvl="0"/>
            <a:r>
              <a:rPr lang="en-GB"/>
              <a:t>Klik om tekst aan te vullen</a:t>
            </a:r>
          </a:p>
          <a:p>
            <a:pPr lvl="1"/>
            <a:r>
              <a:rPr lang="en-GB"/>
              <a:t>Niveau 1</a:t>
            </a:r>
          </a:p>
          <a:p>
            <a:pPr lvl="2"/>
            <a:r>
              <a:rPr lang="en-GB"/>
              <a:t>Niveau 2</a:t>
            </a:r>
          </a:p>
        </p:txBody>
      </p:sp>
      <p:sp>
        <p:nvSpPr>
          <p:cNvPr id="18" name="Text Placeholder 17">
            <a:extLst>
              <a:ext uri="{FF2B5EF4-FFF2-40B4-BE49-F238E27FC236}">
                <a16:creationId xmlns:a16="http://schemas.microsoft.com/office/drawing/2014/main" id="{8674F96B-ACC8-7B86-3350-B2CBDF35102E}"/>
              </a:ext>
            </a:extLst>
          </p:cNvPr>
          <p:cNvSpPr>
            <a:spLocks noGrp="1"/>
          </p:cNvSpPr>
          <p:nvPr>
            <p:ph type="body" sz="quarter" idx="10" hasCustomPrompt="1"/>
          </p:nvPr>
        </p:nvSpPr>
        <p:spPr>
          <a:xfrm>
            <a:off x="542925" y="1150143"/>
            <a:ext cx="10893106" cy="549275"/>
          </a:xfrm>
          <a:prstGeom prst="rect">
            <a:avLst/>
          </a:prstGeom>
        </p:spPr>
        <p:txBody>
          <a:bodyPr/>
          <a:lstStyle>
            <a:lvl1pPr marL="0" indent="0">
              <a:buNone/>
              <a:defRPr baseline="0">
                <a:solidFill>
                  <a:srgbClr val="1E64C8"/>
                </a:solidFill>
                <a:latin typeface="UGent Panno Text" panose="02000506040000040003" pitchFamily="2" charset="0"/>
              </a:defRPr>
            </a:lvl1pPr>
          </a:lstStyle>
          <a:p>
            <a:r>
              <a:rPr lang="en-GB" sz="2800" b="0" i="0" baseline="0">
                <a:latin typeface="UGent Panno Text SemiLight" panose="02000406040000040003" pitchFamily="2" charset="0"/>
              </a:rPr>
              <a:t>Klik om een ondertitel toe te voegen</a:t>
            </a:r>
            <a:endParaRPr lang="en-BE" sz="2800" b="0" i="0" baseline="0">
              <a:latin typeface="UGent Panno Text SemiLight" panose="02000406040000040003" pitchFamily="2" charset="0"/>
            </a:endParaRPr>
          </a:p>
        </p:txBody>
      </p:sp>
      <p:sp>
        <p:nvSpPr>
          <p:cNvPr id="8" name="Title 1">
            <a:extLst>
              <a:ext uri="{FF2B5EF4-FFF2-40B4-BE49-F238E27FC236}">
                <a16:creationId xmlns:a16="http://schemas.microsoft.com/office/drawing/2014/main" id="{B6986D91-BB3B-0E85-A2F8-E3C6F52F54E5}"/>
              </a:ext>
            </a:extLst>
          </p:cNvPr>
          <p:cNvSpPr>
            <a:spLocks noGrp="1"/>
          </p:cNvSpPr>
          <p:nvPr>
            <p:ph type="title" hasCustomPrompt="1"/>
          </p:nvPr>
        </p:nvSpPr>
        <p:spPr>
          <a:xfrm>
            <a:off x="542609" y="250995"/>
            <a:ext cx="10893422" cy="893656"/>
          </a:xfrm>
          <a:prstGeom prst="rect">
            <a:avLst/>
          </a:prstGeom>
        </p:spPr>
        <p:txBody>
          <a:bodyPr tIns="0" bIns="0"/>
          <a:lstStyle>
            <a:lvl1pPr>
              <a:defRPr sz="4400" b="1" i="0" cap="all" baseline="0">
                <a:solidFill>
                  <a:srgbClr val="1E64C8"/>
                </a:solidFill>
                <a:latin typeface="UGent Panno Text" panose="02000506040000040003" pitchFamily="2" charset="0"/>
              </a:defRPr>
            </a:lvl1pPr>
          </a:lstStyle>
          <a:p>
            <a:r>
              <a:rPr lang="en-GB"/>
              <a:t>KLIK OM EEN TITEL TOE TE VOEGEN</a:t>
            </a:r>
            <a:endParaRPr lang="en-BE"/>
          </a:p>
        </p:txBody>
      </p:sp>
    </p:spTree>
    <p:extLst>
      <p:ext uri="{BB962C8B-B14F-4D97-AF65-F5344CB8AC3E}">
        <p14:creationId xmlns:p14="http://schemas.microsoft.com/office/powerpoint/2010/main" val="371156494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25"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6B855921-517A-3DC7-36CE-6588431B3166}"/>
              </a:ext>
            </a:extLst>
          </p:cNvPr>
          <p:cNvSpPr>
            <a:spLocks noGrp="1"/>
          </p:cNvSpPr>
          <p:nvPr>
            <p:ph type="title" hasCustomPrompt="1"/>
          </p:nvPr>
        </p:nvSpPr>
        <p:spPr>
          <a:xfrm>
            <a:off x="542609" y="250995"/>
            <a:ext cx="10893422" cy="893656"/>
          </a:xfrm>
          <a:prstGeom prst="rect">
            <a:avLst/>
          </a:prstGeom>
        </p:spPr>
        <p:txBody>
          <a:bodyPr tIns="0" bIns="0"/>
          <a:lstStyle>
            <a:lvl1pPr>
              <a:defRPr sz="4400" b="1" i="0" cap="all" baseline="0">
                <a:solidFill>
                  <a:srgbClr val="1E64C8"/>
                </a:solidFill>
                <a:latin typeface="UGent Panno Text" panose="02000506040000040003" pitchFamily="2" charset="0"/>
              </a:defRPr>
            </a:lvl1pPr>
          </a:lstStyle>
          <a:p>
            <a:r>
              <a:rPr lang="en-GB"/>
              <a:t>KLIK OM EEN TITEL TOE TE VOEGEN</a:t>
            </a:r>
            <a:endParaRPr lang="en-BE"/>
          </a:p>
        </p:txBody>
      </p:sp>
    </p:spTree>
    <p:extLst>
      <p:ext uri="{BB962C8B-B14F-4D97-AF65-F5344CB8AC3E}">
        <p14:creationId xmlns:p14="http://schemas.microsoft.com/office/powerpoint/2010/main" val="385042704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E3B9B38-4062-3544-B884-9B34D23BDCA4}"/>
              </a:ext>
            </a:extLst>
          </p:cNvPr>
          <p:cNvSpPr>
            <a:spLocks noGrp="1"/>
          </p:cNvSpPr>
          <p:nvPr>
            <p:ph idx="1" hasCustomPrompt="1"/>
          </p:nvPr>
        </p:nvSpPr>
        <p:spPr>
          <a:xfrm>
            <a:off x="542609" y="1889759"/>
            <a:ext cx="5340031" cy="3789681"/>
          </a:xfrm>
          <a:prstGeom prst="rect">
            <a:avLst/>
          </a:prstGeom>
        </p:spPr>
        <p:txBody>
          <a:bodyPr/>
          <a:lstStyle>
            <a:lvl1pPr marL="0" indent="0">
              <a:buNone/>
              <a:defRPr baseline="0">
                <a:latin typeface="UGent Panno Text" panose="02000506040000040003" pitchFamily="2" charset="0"/>
              </a:defRPr>
            </a:lvl1pPr>
            <a:lvl2pPr marL="9525" indent="263525">
              <a:buClr>
                <a:srgbClr val="1E64C8"/>
              </a:buClr>
              <a:tabLst/>
              <a:defRPr baseline="0">
                <a:latin typeface="UGent Panno Text" panose="02000506040000040003" pitchFamily="2" charset="0"/>
              </a:defRPr>
            </a:lvl2pPr>
            <a:lvl3pPr marL="801688" indent="-263525">
              <a:buClr>
                <a:srgbClr val="1E64C8"/>
              </a:buClr>
              <a:tabLst/>
              <a:defRPr baseline="0">
                <a:latin typeface="UGent Panno Text" panose="02000506040000040003" pitchFamily="2" charset="0"/>
              </a:defRPr>
            </a:lvl3pPr>
            <a:lvl4pPr>
              <a:defRPr baseline="0">
                <a:latin typeface="UGent Panno Text" panose="02000506040000040003" pitchFamily="2" charset="0"/>
              </a:defRPr>
            </a:lvl4pPr>
            <a:lvl5pPr>
              <a:defRPr baseline="0">
                <a:latin typeface="UGent Panno Text" panose="02000506040000040003" pitchFamily="2" charset="0"/>
              </a:defRPr>
            </a:lvl5pPr>
          </a:lstStyle>
          <a:p>
            <a:pPr lvl="0"/>
            <a:r>
              <a:rPr lang="en-GB" err="1"/>
              <a:t>Klik</a:t>
            </a:r>
            <a:r>
              <a:rPr lang="en-GB"/>
              <a:t> om </a:t>
            </a:r>
            <a:r>
              <a:rPr lang="en-GB" err="1"/>
              <a:t>tekst</a:t>
            </a:r>
            <a:r>
              <a:rPr lang="en-GB"/>
              <a:t> </a:t>
            </a:r>
            <a:r>
              <a:rPr lang="en-GB" err="1"/>
              <a:t>aan</a:t>
            </a:r>
            <a:r>
              <a:rPr lang="en-GB"/>
              <a:t> </a:t>
            </a:r>
            <a:r>
              <a:rPr lang="en-GB" err="1"/>
              <a:t>te</a:t>
            </a:r>
            <a:r>
              <a:rPr lang="en-GB"/>
              <a:t> </a:t>
            </a:r>
            <a:r>
              <a:rPr lang="en-GB" err="1"/>
              <a:t>vullen</a:t>
            </a:r>
            <a:endParaRPr lang="en-GB"/>
          </a:p>
          <a:p>
            <a:pPr lvl="1"/>
            <a:r>
              <a:rPr lang="en-GB" err="1"/>
              <a:t>Niveau</a:t>
            </a:r>
            <a:r>
              <a:rPr lang="en-GB"/>
              <a:t> 1</a:t>
            </a:r>
          </a:p>
          <a:p>
            <a:pPr lvl="2"/>
            <a:r>
              <a:rPr lang="en-GB" err="1"/>
              <a:t>Niveau</a:t>
            </a:r>
            <a:r>
              <a:rPr lang="en-GB"/>
              <a:t> 2</a:t>
            </a:r>
          </a:p>
        </p:txBody>
      </p:sp>
      <p:sp>
        <p:nvSpPr>
          <p:cNvPr id="4" name="Content Placeholder 2">
            <a:extLst>
              <a:ext uri="{FF2B5EF4-FFF2-40B4-BE49-F238E27FC236}">
                <a16:creationId xmlns:a16="http://schemas.microsoft.com/office/drawing/2014/main" id="{C5D27489-CE6E-43ED-8317-F7C9B416AAF4}"/>
              </a:ext>
            </a:extLst>
          </p:cNvPr>
          <p:cNvSpPr>
            <a:spLocks noGrp="1"/>
          </p:cNvSpPr>
          <p:nvPr>
            <p:ph idx="11" hasCustomPrompt="1"/>
          </p:nvPr>
        </p:nvSpPr>
        <p:spPr>
          <a:xfrm>
            <a:off x="6107575" y="1889759"/>
            <a:ext cx="5340031" cy="3789681"/>
          </a:xfrm>
          <a:prstGeom prst="rect">
            <a:avLst/>
          </a:prstGeom>
        </p:spPr>
        <p:txBody>
          <a:bodyPr/>
          <a:lstStyle>
            <a:lvl1pPr marL="0" indent="0">
              <a:buNone/>
              <a:defRPr baseline="0">
                <a:latin typeface="UGent Panno Text" panose="02000506040000040003" pitchFamily="2" charset="0"/>
              </a:defRPr>
            </a:lvl1pPr>
            <a:lvl2pPr marL="9525" indent="263525">
              <a:buClr>
                <a:srgbClr val="1E64C8"/>
              </a:buClr>
              <a:tabLst/>
              <a:defRPr baseline="0">
                <a:latin typeface="UGent Panno Text" panose="02000506040000040003" pitchFamily="2" charset="0"/>
              </a:defRPr>
            </a:lvl2pPr>
            <a:lvl3pPr marL="801688" indent="-263525">
              <a:buClr>
                <a:srgbClr val="1E64C8"/>
              </a:buClr>
              <a:tabLst/>
              <a:defRPr baseline="0">
                <a:latin typeface="UGent Panno Text" panose="02000506040000040003" pitchFamily="2" charset="0"/>
              </a:defRPr>
            </a:lvl3pPr>
            <a:lvl4pPr>
              <a:defRPr baseline="0">
                <a:latin typeface="UGent Panno Text" panose="02000506040000040003" pitchFamily="2" charset="0"/>
              </a:defRPr>
            </a:lvl4pPr>
            <a:lvl5pPr>
              <a:defRPr baseline="0">
                <a:latin typeface="UGent Panno Text" panose="02000506040000040003" pitchFamily="2" charset="0"/>
              </a:defRPr>
            </a:lvl5pPr>
          </a:lstStyle>
          <a:p>
            <a:pPr lvl="0"/>
            <a:r>
              <a:rPr lang="en-GB"/>
              <a:t>Klik om tekst aan te vullen</a:t>
            </a:r>
          </a:p>
          <a:p>
            <a:pPr lvl="1"/>
            <a:r>
              <a:rPr lang="en-GB"/>
              <a:t>Niveau 1</a:t>
            </a:r>
          </a:p>
          <a:p>
            <a:pPr lvl="2"/>
            <a:r>
              <a:rPr lang="en-GB"/>
              <a:t>Niveau 2</a:t>
            </a:r>
          </a:p>
        </p:txBody>
      </p:sp>
      <p:sp>
        <p:nvSpPr>
          <p:cNvPr id="7" name="Text Placeholder 17">
            <a:extLst>
              <a:ext uri="{FF2B5EF4-FFF2-40B4-BE49-F238E27FC236}">
                <a16:creationId xmlns:a16="http://schemas.microsoft.com/office/drawing/2014/main" id="{9CA775B9-7A5D-D3BA-EB26-3B1C77C0C302}"/>
              </a:ext>
            </a:extLst>
          </p:cNvPr>
          <p:cNvSpPr>
            <a:spLocks noGrp="1"/>
          </p:cNvSpPr>
          <p:nvPr>
            <p:ph type="body" sz="quarter" idx="10" hasCustomPrompt="1"/>
          </p:nvPr>
        </p:nvSpPr>
        <p:spPr>
          <a:xfrm>
            <a:off x="542925" y="1150143"/>
            <a:ext cx="10893106" cy="549275"/>
          </a:xfrm>
          <a:prstGeom prst="rect">
            <a:avLst/>
          </a:prstGeom>
        </p:spPr>
        <p:txBody>
          <a:bodyPr/>
          <a:lstStyle>
            <a:lvl1pPr marL="0" indent="0">
              <a:buNone/>
              <a:defRPr baseline="0">
                <a:solidFill>
                  <a:srgbClr val="1E64C8"/>
                </a:solidFill>
                <a:latin typeface="UGent Panno Text" panose="02000506040000040003" pitchFamily="2" charset="0"/>
              </a:defRPr>
            </a:lvl1pPr>
          </a:lstStyle>
          <a:p>
            <a:r>
              <a:rPr lang="en-GB" sz="2800" b="0" i="0" baseline="0">
                <a:latin typeface="UGent Panno Text SemiLight" panose="02000406040000040003" pitchFamily="2" charset="0"/>
              </a:rPr>
              <a:t>Klik om een ondertitel toe te voegen</a:t>
            </a:r>
            <a:endParaRPr lang="en-BE" sz="2800" b="0" i="0" baseline="0">
              <a:latin typeface="UGent Panno Text SemiLight" panose="02000406040000040003" pitchFamily="2" charset="0"/>
            </a:endParaRPr>
          </a:p>
        </p:txBody>
      </p:sp>
      <p:sp>
        <p:nvSpPr>
          <p:cNvPr id="8" name="Title 1">
            <a:extLst>
              <a:ext uri="{FF2B5EF4-FFF2-40B4-BE49-F238E27FC236}">
                <a16:creationId xmlns:a16="http://schemas.microsoft.com/office/drawing/2014/main" id="{E3C2FBC6-E436-D1CA-B831-5045F9D57811}"/>
              </a:ext>
            </a:extLst>
          </p:cNvPr>
          <p:cNvSpPr>
            <a:spLocks noGrp="1"/>
          </p:cNvSpPr>
          <p:nvPr>
            <p:ph type="title" hasCustomPrompt="1"/>
          </p:nvPr>
        </p:nvSpPr>
        <p:spPr>
          <a:xfrm>
            <a:off x="542609" y="250995"/>
            <a:ext cx="10893422" cy="893656"/>
          </a:xfrm>
          <a:prstGeom prst="rect">
            <a:avLst/>
          </a:prstGeom>
        </p:spPr>
        <p:txBody>
          <a:bodyPr tIns="0" bIns="0"/>
          <a:lstStyle>
            <a:lvl1pPr>
              <a:defRPr sz="4400" b="1" i="0" cap="all" baseline="0">
                <a:solidFill>
                  <a:srgbClr val="1E64C8"/>
                </a:solidFill>
                <a:latin typeface="UGent Panno Text" panose="02000506040000040003" pitchFamily="2" charset="0"/>
              </a:defRPr>
            </a:lvl1pPr>
          </a:lstStyle>
          <a:p>
            <a:r>
              <a:rPr lang="en-GB"/>
              <a:t>KLIK OM EEN TITEL TOE TE VOEGEN</a:t>
            </a:r>
            <a:endParaRPr lang="en-BE"/>
          </a:p>
        </p:txBody>
      </p:sp>
    </p:spTree>
    <p:extLst>
      <p:ext uri="{BB962C8B-B14F-4D97-AF65-F5344CB8AC3E}">
        <p14:creationId xmlns:p14="http://schemas.microsoft.com/office/powerpoint/2010/main" val="601129721"/>
      </p:ext>
    </p:extLst>
  </p:cSld>
  <p:clrMapOvr>
    <a:masterClrMapping/>
  </p:clrMapOvr>
  <p:extLst>
    <p:ext uri="{DCECCB84-F9BA-43D5-87BE-67443E8EF086}">
      <p15:sldGuideLst xmlns:p15="http://schemas.microsoft.com/office/powerpoint/2012/main">
        <p15:guide id="1" orient="horz" pos="2160">
          <p15:clr>
            <a:srgbClr val="FBAE40"/>
          </p15:clr>
        </p15:guide>
        <p15:guide id="2" pos="3840" userDrawn="1">
          <p15:clr>
            <a:srgbClr val="FBAE40"/>
          </p15:clr>
        </p15:guide>
        <p15:guide id="3" pos="7197"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E3B9B38-4062-3544-B884-9B34D23BDCA4}"/>
              </a:ext>
            </a:extLst>
          </p:cNvPr>
          <p:cNvSpPr>
            <a:spLocks noGrp="1"/>
          </p:cNvSpPr>
          <p:nvPr>
            <p:ph idx="1" hasCustomPrompt="1"/>
          </p:nvPr>
        </p:nvSpPr>
        <p:spPr>
          <a:xfrm>
            <a:off x="542609" y="1889759"/>
            <a:ext cx="5340031" cy="3789681"/>
          </a:xfrm>
          <a:prstGeom prst="rect">
            <a:avLst/>
          </a:prstGeom>
        </p:spPr>
        <p:txBody>
          <a:bodyPr/>
          <a:lstStyle>
            <a:lvl1pPr marL="0" indent="0">
              <a:buNone/>
              <a:defRPr baseline="0">
                <a:latin typeface="UGent Panno Text" panose="02000506040000040003" pitchFamily="2" charset="0"/>
              </a:defRPr>
            </a:lvl1pPr>
            <a:lvl2pPr marL="9525" indent="263525">
              <a:buClr>
                <a:srgbClr val="1E64C8"/>
              </a:buClr>
              <a:tabLst/>
              <a:defRPr baseline="0">
                <a:latin typeface="UGent Panno Text" panose="02000506040000040003" pitchFamily="2" charset="0"/>
              </a:defRPr>
            </a:lvl2pPr>
            <a:lvl3pPr marL="801688" indent="-263525">
              <a:buClr>
                <a:srgbClr val="1E64C8"/>
              </a:buClr>
              <a:tabLst/>
              <a:defRPr baseline="0">
                <a:latin typeface="UGent Panno Text" panose="02000506040000040003" pitchFamily="2" charset="0"/>
              </a:defRPr>
            </a:lvl3pPr>
            <a:lvl4pPr>
              <a:defRPr baseline="0">
                <a:latin typeface="UGent Panno Text" panose="02000506040000040003" pitchFamily="2" charset="0"/>
              </a:defRPr>
            </a:lvl4pPr>
            <a:lvl5pPr>
              <a:defRPr baseline="0">
                <a:latin typeface="UGent Panno Text" panose="02000506040000040003" pitchFamily="2" charset="0"/>
              </a:defRPr>
            </a:lvl5pPr>
          </a:lstStyle>
          <a:p>
            <a:pPr lvl="0"/>
            <a:r>
              <a:rPr lang="en-GB"/>
              <a:t>Klik om tekst aan te vullen</a:t>
            </a:r>
          </a:p>
          <a:p>
            <a:pPr lvl="1"/>
            <a:r>
              <a:rPr lang="en-GB"/>
              <a:t>Niveau 1</a:t>
            </a:r>
          </a:p>
          <a:p>
            <a:pPr lvl="2"/>
            <a:r>
              <a:rPr lang="en-GB"/>
              <a:t>Niveau 2</a:t>
            </a:r>
          </a:p>
        </p:txBody>
      </p:sp>
      <p:sp>
        <p:nvSpPr>
          <p:cNvPr id="6" name="Text Placeholder 5">
            <a:extLst>
              <a:ext uri="{FF2B5EF4-FFF2-40B4-BE49-F238E27FC236}">
                <a16:creationId xmlns:a16="http://schemas.microsoft.com/office/drawing/2014/main" id="{1CB15F7A-2857-1665-65A2-912D2635A333}"/>
              </a:ext>
            </a:extLst>
          </p:cNvPr>
          <p:cNvSpPr>
            <a:spLocks noGrp="1"/>
          </p:cNvSpPr>
          <p:nvPr>
            <p:ph type="body" sz="quarter" idx="11" hasCustomPrompt="1"/>
          </p:nvPr>
        </p:nvSpPr>
        <p:spPr>
          <a:xfrm>
            <a:off x="6096000" y="3429000"/>
            <a:ext cx="5761038" cy="3132137"/>
          </a:xfrm>
          <a:prstGeom prst="rect">
            <a:avLst/>
          </a:prstGeom>
          <a:solidFill>
            <a:srgbClr val="C8D8F0"/>
          </a:solidFill>
        </p:spPr>
        <p:txBody>
          <a:bodyPr lIns="216000" tIns="216000"/>
          <a:lstStyle>
            <a:lvl1pPr marL="0" indent="0">
              <a:buNone/>
              <a:defRPr sz="2000" baseline="0">
                <a:latin typeface="UGent Panno Text" panose="02000506040000040003" pitchFamily="2" charset="0"/>
              </a:defRPr>
            </a:lvl1pPr>
          </a:lstStyle>
          <a:p>
            <a:pPr lvl="0"/>
            <a:r>
              <a:rPr lang="en-GB"/>
              <a:t>Klik om tekst toe te voegen</a:t>
            </a:r>
          </a:p>
        </p:txBody>
      </p:sp>
      <p:sp>
        <p:nvSpPr>
          <p:cNvPr id="7" name="Text Placeholder 17">
            <a:extLst>
              <a:ext uri="{FF2B5EF4-FFF2-40B4-BE49-F238E27FC236}">
                <a16:creationId xmlns:a16="http://schemas.microsoft.com/office/drawing/2014/main" id="{0FE049FB-53CE-0D06-5EAF-F7D996BBD1A1}"/>
              </a:ext>
            </a:extLst>
          </p:cNvPr>
          <p:cNvSpPr>
            <a:spLocks noGrp="1"/>
          </p:cNvSpPr>
          <p:nvPr>
            <p:ph type="body" sz="quarter" idx="10" hasCustomPrompt="1"/>
          </p:nvPr>
        </p:nvSpPr>
        <p:spPr>
          <a:xfrm>
            <a:off x="542925" y="1150143"/>
            <a:ext cx="10893106" cy="549275"/>
          </a:xfrm>
          <a:prstGeom prst="rect">
            <a:avLst/>
          </a:prstGeom>
        </p:spPr>
        <p:txBody>
          <a:bodyPr/>
          <a:lstStyle>
            <a:lvl1pPr marL="0" indent="0">
              <a:buNone/>
              <a:defRPr baseline="0">
                <a:solidFill>
                  <a:srgbClr val="1E64C8"/>
                </a:solidFill>
                <a:latin typeface="UGent Panno Text" panose="02000506040000040003" pitchFamily="2" charset="0"/>
              </a:defRPr>
            </a:lvl1pPr>
          </a:lstStyle>
          <a:p>
            <a:r>
              <a:rPr lang="en-GB" sz="2800" b="0" i="0" baseline="0">
                <a:latin typeface="UGent Panno Text SemiLight" panose="02000406040000040003" pitchFamily="2" charset="0"/>
              </a:rPr>
              <a:t>Klik om een ondertitel toe te voegen</a:t>
            </a:r>
            <a:endParaRPr lang="en-BE" sz="2800" b="0" i="0" baseline="0">
              <a:latin typeface="UGent Panno Text SemiLight" panose="02000406040000040003" pitchFamily="2" charset="0"/>
            </a:endParaRPr>
          </a:p>
        </p:txBody>
      </p:sp>
      <p:sp>
        <p:nvSpPr>
          <p:cNvPr id="8" name="Title 1">
            <a:extLst>
              <a:ext uri="{FF2B5EF4-FFF2-40B4-BE49-F238E27FC236}">
                <a16:creationId xmlns:a16="http://schemas.microsoft.com/office/drawing/2014/main" id="{BB3EDE80-0BDF-4564-E27A-18B047ECA9A9}"/>
              </a:ext>
            </a:extLst>
          </p:cNvPr>
          <p:cNvSpPr>
            <a:spLocks noGrp="1"/>
          </p:cNvSpPr>
          <p:nvPr>
            <p:ph type="title" hasCustomPrompt="1"/>
          </p:nvPr>
        </p:nvSpPr>
        <p:spPr>
          <a:xfrm>
            <a:off x="542609" y="250995"/>
            <a:ext cx="10893422" cy="893656"/>
          </a:xfrm>
          <a:prstGeom prst="rect">
            <a:avLst/>
          </a:prstGeom>
        </p:spPr>
        <p:txBody>
          <a:bodyPr tIns="0" bIns="0"/>
          <a:lstStyle>
            <a:lvl1pPr>
              <a:defRPr sz="4400" b="1" i="0" cap="all" baseline="0">
                <a:solidFill>
                  <a:srgbClr val="1E64C8"/>
                </a:solidFill>
                <a:latin typeface="UGent Panno Text" panose="02000506040000040003" pitchFamily="2" charset="0"/>
              </a:defRPr>
            </a:lvl1pPr>
          </a:lstStyle>
          <a:p>
            <a:r>
              <a:rPr lang="en-GB"/>
              <a:t>KLIK OM EEN TITEL TOE TE VOEGEN</a:t>
            </a:r>
            <a:endParaRPr lang="en-BE"/>
          </a:p>
        </p:txBody>
      </p:sp>
    </p:spTree>
    <p:extLst>
      <p:ext uri="{BB962C8B-B14F-4D97-AF65-F5344CB8AC3E}">
        <p14:creationId xmlns:p14="http://schemas.microsoft.com/office/powerpoint/2010/main" val="274203637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469" userDrawn="1">
          <p15:clr>
            <a:srgbClr val="FBAE40"/>
          </p15:clr>
        </p15:guide>
        <p15:guide id="4" orient="horz" pos="4133"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E3B9B38-4062-3544-B884-9B34D23BDCA4}"/>
              </a:ext>
            </a:extLst>
          </p:cNvPr>
          <p:cNvSpPr>
            <a:spLocks noGrp="1"/>
          </p:cNvSpPr>
          <p:nvPr>
            <p:ph idx="1" hasCustomPrompt="1"/>
          </p:nvPr>
        </p:nvSpPr>
        <p:spPr>
          <a:xfrm>
            <a:off x="542609" y="1889759"/>
            <a:ext cx="5340031" cy="3789681"/>
          </a:xfrm>
          <a:prstGeom prst="rect">
            <a:avLst/>
          </a:prstGeom>
        </p:spPr>
        <p:txBody>
          <a:bodyPr/>
          <a:lstStyle>
            <a:lvl1pPr marL="0" indent="0">
              <a:buNone/>
              <a:defRPr baseline="0">
                <a:latin typeface="UGent Panno Text" panose="02000506040000040003" pitchFamily="2" charset="0"/>
              </a:defRPr>
            </a:lvl1pPr>
            <a:lvl2pPr marL="9525" indent="263525">
              <a:buClr>
                <a:srgbClr val="1E64C8"/>
              </a:buClr>
              <a:tabLst/>
              <a:defRPr baseline="0">
                <a:latin typeface="UGent Panno Text" panose="02000506040000040003" pitchFamily="2" charset="0"/>
              </a:defRPr>
            </a:lvl2pPr>
            <a:lvl3pPr marL="801688" indent="-263525">
              <a:buClr>
                <a:srgbClr val="1E64C8"/>
              </a:buClr>
              <a:tabLst/>
              <a:defRPr baseline="0">
                <a:latin typeface="UGent Panno Text" panose="02000506040000040003" pitchFamily="2" charset="0"/>
              </a:defRPr>
            </a:lvl3pPr>
            <a:lvl4pPr>
              <a:defRPr baseline="0">
                <a:latin typeface="UGent Panno Text" panose="02000506040000040003" pitchFamily="2" charset="0"/>
              </a:defRPr>
            </a:lvl4pPr>
            <a:lvl5pPr>
              <a:defRPr baseline="0">
                <a:latin typeface="UGent Panno Text" panose="02000506040000040003" pitchFamily="2" charset="0"/>
              </a:defRPr>
            </a:lvl5pPr>
          </a:lstStyle>
          <a:p>
            <a:pPr lvl="0"/>
            <a:r>
              <a:rPr lang="en-GB" err="1"/>
              <a:t>Klik</a:t>
            </a:r>
            <a:r>
              <a:rPr lang="en-GB"/>
              <a:t> om </a:t>
            </a:r>
            <a:r>
              <a:rPr lang="en-GB" err="1"/>
              <a:t>tekst</a:t>
            </a:r>
            <a:r>
              <a:rPr lang="en-GB"/>
              <a:t> </a:t>
            </a:r>
            <a:r>
              <a:rPr lang="en-GB" err="1"/>
              <a:t>aan</a:t>
            </a:r>
            <a:r>
              <a:rPr lang="en-GB"/>
              <a:t> </a:t>
            </a:r>
            <a:r>
              <a:rPr lang="en-GB" err="1"/>
              <a:t>te</a:t>
            </a:r>
            <a:r>
              <a:rPr lang="en-GB"/>
              <a:t> </a:t>
            </a:r>
            <a:r>
              <a:rPr lang="en-GB" err="1"/>
              <a:t>vullen</a:t>
            </a:r>
            <a:endParaRPr lang="en-GB"/>
          </a:p>
          <a:p>
            <a:pPr lvl="1"/>
            <a:r>
              <a:rPr lang="en-GB" err="1"/>
              <a:t>Niveau</a:t>
            </a:r>
            <a:r>
              <a:rPr lang="en-GB"/>
              <a:t> 1</a:t>
            </a:r>
          </a:p>
          <a:p>
            <a:pPr lvl="2"/>
            <a:r>
              <a:rPr lang="en-GB" err="1"/>
              <a:t>Niveau</a:t>
            </a:r>
            <a:r>
              <a:rPr lang="en-GB"/>
              <a:t> 2</a:t>
            </a:r>
          </a:p>
        </p:txBody>
      </p:sp>
      <p:sp>
        <p:nvSpPr>
          <p:cNvPr id="7" name="Picture Placeholder 6">
            <a:extLst>
              <a:ext uri="{FF2B5EF4-FFF2-40B4-BE49-F238E27FC236}">
                <a16:creationId xmlns:a16="http://schemas.microsoft.com/office/drawing/2014/main" id="{2A61780A-83DC-D87E-7E9D-4AAE6AB2CEE8}"/>
              </a:ext>
            </a:extLst>
          </p:cNvPr>
          <p:cNvSpPr>
            <a:spLocks noGrp="1"/>
          </p:cNvSpPr>
          <p:nvPr>
            <p:ph type="pic" sz="quarter" idx="10" hasCustomPrompt="1"/>
          </p:nvPr>
        </p:nvSpPr>
        <p:spPr>
          <a:xfrm>
            <a:off x="6096000" y="0"/>
            <a:ext cx="5761038" cy="6561138"/>
          </a:xfrm>
          <a:prstGeom prst="rect">
            <a:avLst/>
          </a:prstGeom>
          <a:solidFill>
            <a:schemeClr val="accent1">
              <a:alpha val="10106"/>
            </a:schemeClr>
          </a:solidFill>
        </p:spPr>
        <p:txBody>
          <a:bodyPr/>
          <a:lstStyle>
            <a:lvl1pPr marL="0" indent="0">
              <a:buNone/>
              <a:defRPr b="0" i="1" baseline="0"/>
            </a:lvl1pPr>
          </a:lstStyle>
          <a:p>
            <a:r>
              <a:rPr lang="en-BE"/>
              <a:t>Klik om een foto in te voegen</a:t>
            </a:r>
          </a:p>
        </p:txBody>
      </p:sp>
      <p:sp>
        <p:nvSpPr>
          <p:cNvPr id="5" name="Title 1">
            <a:extLst>
              <a:ext uri="{FF2B5EF4-FFF2-40B4-BE49-F238E27FC236}">
                <a16:creationId xmlns:a16="http://schemas.microsoft.com/office/drawing/2014/main" id="{638AEE2A-8AAD-71AA-7952-D0105F9D9D3C}"/>
              </a:ext>
            </a:extLst>
          </p:cNvPr>
          <p:cNvSpPr>
            <a:spLocks noGrp="1"/>
          </p:cNvSpPr>
          <p:nvPr>
            <p:ph type="title" hasCustomPrompt="1"/>
          </p:nvPr>
        </p:nvSpPr>
        <p:spPr>
          <a:xfrm>
            <a:off x="542609" y="357529"/>
            <a:ext cx="5340031" cy="1532230"/>
          </a:xfrm>
          <a:prstGeom prst="rect">
            <a:avLst/>
          </a:prstGeom>
        </p:spPr>
        <p:txBody>
          <a:bodyPr anchor="t" anchorCtr="0"/>
          <a:lstStyle>
            <a:lvl1pPr>
              <a:lnSpc>
                <a:spcPts val="4880"/>
              </a:lnSpc>
              <a:defRPr sz="4400" b="1" i="0" cap="all" baseline="0">
                <a:solidFill>
                  <a:srgbClr val="1E64C8"/>
                </a:solidFill>
                <a:latin typeface="UGent Panno Text" panose="02000506040000040003" pitchFamily="2" charset="0"/>
              </a:defRPr>
            </a:lvl1pPr>
          </a:lstStyle>
          <a:p>
            <a:r>
              <a:rPr lang="en-GB"/>
              <a:t>KLIK OM EEN TITEL TOE TE VOEGEN</a:t>
            </a:r>
            <a:endParaRPr lang="en-BE"/>
          </a:p>
        </p:txBody>
      </p:sp>
    </p:spTree>
    <p:extLst>
      <p:ext uri="{BB962C8B-B14F-4D97-AF65-F5344CB8AC3E}">
        <p14:creationId xmlns:p14="http://schemas.microsoft.com/office/powerpoint/2010/main" val="265944051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469" userDrawn="1">
          <p15:clr>
            <a:srgbClr val="FBAE40"/>
          </p15:clr>
        </p15:guide>
        <p15:guide id="4" orient="horz" pos="4133" userDrawn="1">
          <p15:clr>
            <a:srgbClr val="FBAE40"/>
          </p15:clr>
        </p15:guide>
        <p15:guide id="5" orient="horz" pos="527"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8064DE9-30A2-2B74-537F-01BD484D90F8}"/>
              </a:ext>
            </a:extLst>
          </p:cNvPr>
          <p:cNvPicPr>
            <a:picLocks noChangeAspect="1"/>
          </p:cNvPicPr>
          <p:nvPr userDrawn="1"/>
        </p:nvPicPr>
        <p:blipFill>
          <a:blip r:embed="rId19" cstate="screen">
            <a:extLst>
              <a:ext uri="{28A0092B-C50C-407E-A947-70E740481C1C}">
                <a14:useLocalDpi xmlns:a14="http://schemas.microsoft.com/office/drawing/2010/main"/>
              </a:ext>
            </a:extLst>
          </a:blip>
          <a:stretch>
            <a:fillRect/>
          </a:stretch>
        </p:blipFill>
        <p:spPr>
          <a:xfrm>
            <a:off x="43815" y="5632215"/>
            <a:ext cx="1531620" cy="1225786"/>
          </a:xfrm>
          <a:prstGeom prst="rect">
            <a:avLst/>
          </a:prstGeom>
        </p:spPr>
      </p:pic>
      <p:sp>
        <p:nvSpPr>
          <p:cNvPr id="18" name="Footer Placeholder 17">
            <a:extLst>
              <a:ext uri="{FF2B5EF4-FFF2-40B4-BE49-F238E27FC236}">
                <a16:creationId xmlns:a16="http://schemas.microsoft.com/office/drawing/2014/main" id="{854843F8-C4AC-387E-D09E-8057C939F3CE}"/>
              </a:ext>
            </a:extLst>
          </p:cNvPr>
          <p:cNvSpPr>
            <a:spLocks noGrp="1"/>
          </p:cNvSpPr>
          <p:nvPr>
            <p:ph type="ftr" sz="quarter" idx="3"/>
          </p:nvPr>
        </p:nvSpPr>
        <p:spPr>
          <a:xfrm>
            <a:off x="4856085" y="6356350"/>
            <a:ext cx="4864963" cy="365125"/>
          </a:xfrm>
          <a:prstGeom prst="rect">
            <a:avLst/>
          </a:prstGeom>
        </p:spPr>
        <p:txBody>
          <a:bodyPr vert="horz" lIns="91440" tIns="45720" rIns="91440" bIns="45720" rtlCol="0" anchor="ctr"/>
          <a:lstStyle>
            <a:lvl1pPr algn="ctr">
              <a:defRPr sz="1200">
                <a:solidFill>
                  <a:schemeClr val="tx1">
                    <a:tint val="75000"/>
                  </a:schemeClr>
                </a:solidFill>
                <a:latin typeface="UGent Panno Text" panose="02000506040000040003" pitchFamily="2" charset="0"/>
              </a:defRPr>
            </a:lvl1pPr>
          </a:lstStyle>
          <a:p>
            <a:endParaRPr lang="en-BE"/>
          </a:p>
        </p:txBody>
      </p:sp>
      <p:sp>
        <p:nvSpPr>
          <p:cNvPr id="20" name="Slide Number Placeholder 19">
            <a:extLst>
              <a:ext uri="{FF2B5EF4-FFF2-40B4-BE49-F238E27FC236}">
                <a16:creationId xmlns:a16="http://schemas.microsoft.com/office/drawing/2014/main" id="{9057CCB8-6D9D-26CA-514D-DC21CF29C2AE}"/>
              </a:ext>
            </a:extLst>
          </p:cNvPr>
          <p:cNvSpPr>
            <a:spLocks noGrp="1"/>
          </p:cNvSpPr>
          <p:nvPr>
            <p:ph type="sldNum" sz="quarter" idx="4"/>
          </p:nvPr>
        </p:nvSpPr>
        <p:spPr>
          <a:xfrm>
            <a:off x="9969622" y="6356350"/>
            <a:ext cx="1384177" cy="365125"/>
          </a:xfrm>
          <a:prstGeom prst="rect">
            <a:avLst/>
          </a:prstGeom>
        </p:spPr>
        <p:txBody>
          <a:bodyPr vert="horz" lIns="91440" tIns="45720" rIns="91440" bIns="45720" rtlCol="0" anchor="ctr"/>
          <a:lstStyle>
            <a:lvl1pPr algn="r">
              <a:defRPr sz="1200">
                <a:solidFill>
                  <a:schemeClr val="tx1">
                    <a:tint val="75000"/>
                  </a:schemeClr>
                </a:solidFill>
                <a:latin typeface="UGent Panno Text" panose="02000506040000040003" pitchFamily="2" charset="0"/>
              </a:defRPr>
            </a:lvl1pPr>
          </a:lstStyle>
          <a:p>
            <a:fld id="{3C1D3A25-F5F4-AF4A-8239-A533218656DA}" type="slidenum">
              <a:rPr lang="en-BE"/>
              <a:pPr/>
              <a:t>‹#›</a:t>
            </a:fld>
            <a:endParaRPr lang="en-BE"/>
          </a:p>
        </p:txBody>
      </p:sp>
      <p:sp>
        <p:nvSpPr>
          <p:cNvPr id="21" name="Date Placeholder 20">
            <a:extLst>
              <a:ext uri="{FF2B5EF4-FFF2-40B4-BE49-F238E27FC236}">
                <a16:creationId xmlns:a16="http://schemas.microsoft.com/office/drawing/2014/main" id="{9ACE937C-4427-1E12-DDEC-0A500F85C894}"/>
              </a:ext>
            </a:extLst>
          </p:cNvPr>
          <p:cNvSpPr>
            <a:spLocks noGrp="1"/>
          </p:cNvSpPr>
          <p:nvPr>
            <p:ph type="dt" sz="half" idx="2"/>
          </p:nvPr>
        </p:nvSpPr>
        <p:spPr>
          <a:xfrm>
            <a:off x="1669002" y="6356350"/>
            <a:ext cx="2938508" cy="365125"/>
          </a:xfrm>
          <a:prstGeom prst="rect">
            <a:avLst/>
          </a:prstGeom>
        </p:spPr>
        <p:txBody>
          <a:bodyPr vert="horz" lIns="91440" tIns="45720" rIns="91440" bIns="45720" rtlCol="0" anchor="ctr"/>
          <a:lstStyle>
            <a:lvl1pPr algn="l">
              <a:defRPr sz="1200">
                <a:solidFill>
                  <a:schemeClr val="tx1">
                    <a:tint val="75000"/>
                  </a:schemeClr>
                </a:solidFill>
                <a:latin typeface="UGent Panno Text" panose="02000506040000040003" pitchFamily="2" charset="0"/>
              </a:defRPr>
            </a:lvl1pPr>
          </a:lstStyle>
          <a:p>
            <a:fld id="{3257FDC4-781E-E84B-ACE4-EF1686371FEC}" type="datetimeFigureOut">
              <a:rPr lang="en-BE"/>
              <a:pPr/>
              <a:t>11/06/2025</a:t>
            </a:fld>
            <a:endParaRPr lang="en-BE"/>
          </a:p>
        </p:txBody>
      </p:sp>
      <p:sp>
        <p:nvSpPr>
          <p:cNvPr id="24" name="Title Placeholder 16">
            <a:extLst>
              <a:ext uri="{FF2B5EF4-FFF2-40B4-BE49-F238E27FC236}">
                <a16:creationId xmlns:a16="http://schemas.microsoft.com/office/drawing/2014/main" id="{7BD70135-BFF5-C1D3-7EAF-CD09E5AA0EAB}"/>
              </a:ext>
            </a:extLst>
          </p:cNvPr>
          <p:cNvSpPr>
            <a:spLocks noGrp="1"/>
          </p:cNvSpPr>
          <p:nvPr>
            <p:ph type="title"/>
          </p:nvPr>
        </p:nvSpPr>
        <p:spPr>
          <a:xfrm>
            <a:off x="542609" y="365126"/>
            <a:ext cx="10811191" cy="779462"/>
          </a:xfrm>
          <a:prstGeom prst="rect">
            <a:avLst/>
          </a:prstGeom>
        </p:spPr>
        <p:txBody>
          <a:bodyPr vert="horz" lIns="91440" tIns="45720" rIns="91440" bIns="45720" rtlCol="0" anchor="ctr">
            <a:normAutofit/>
          </a:bodyPr>
          <a:lstStyle/>
          <a:p>
            <a:r>
              <a:rPr lang="en-GB"/>
              <a:t>Click to edit Master title style</a:t>
            </a:r>
            <a:endParaRPr lang="en-BE"/>
          </a:p>
        </p:txBody>
      </p:sp>
      <p:sp>
        <p:nvSpPr>
          <p:cNvPr id="25" name="Text Placeholder 18">
            <a:extLst>
              <a:ext uri="{FF2B5EF4-FFF2-40B4-BE49-F238E27FC236}">
                <a16:creationId xmlns:a16="http://schemas.microsoft.com/office/drawing/2014/main" id="{79072CE6-E1B8-1EA7-B3C8-10C89DDC5E92}"/>
              </a:ext>
            </a:extLst>
          </p:cNvPr>
          <p:cNvSpPr>
            <a:spLocks noGrp="1"/>
          </p:cNvSpPr>
          <p:nvPr>
            <p:ph type="body" idx="1"/>
          </p:nvPr>
        </p:nvSpPr>
        <p:spPr>
          <a:xfrm>
            <a:off x="542609" y="1825625"/>
            <a:ext cx="10811191"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Tree>
    <p:extLst>
      <p:ext uri="{BB962C8B-B14F-4D97-AF65-F5344CB8AC3E}">
        <p14:creationId xmlns:p14="http://schemas.microsoft.com/office/powerpoint/2010/main" val="1851933939"/>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74" r:id="rId3"/>
    <p:sldLayoutId id="2147483678" r:id="rId4"/>
    <p:sldLayoutId id="2147483650" r:id="rId5"/>
    <p:sldLayoutId id="2147483675" r:id="rId6"/>
    <p:sldLayoutId id="2147483661" r:id="rId7"/>
    <p:sldLayoutId id="2147483663" r:id="rId8"/>
    <p:sldLayoutId id="2147483662" r:id="rId9"/>
    <p:sldLayoutId id="2147483664" r:id="rId10"/>
    <p:sldLayoutId id="2147483665" r:id="rId11"/>
    <p:sldLayoutId id="2147483654" r:id="rId12"/>
    <p:sldLayoutId id="2147483666" r:id="rId13"/>
    <p:sldLayoutId id="2147483667" r:id="rId14"/>
    <p:sldLayoutId id="2147483670" r:id="rId15"/>
    <p:sldLayoutId id="2147483672" r:id="rId16"/>
    <p:sldLayoutId id="2147483677" r:id="rId17"/>
  </p:sldLayoutIdLst>
  <p:txStyles>
    <p:titleStyle>
      <a:lvl1pPr marL="0" marR="0" indent="0" algn="l" defTabSz="914400" rtl="0" eaLnBrk="1" fontAlgn="auto" latinLnBrk="0" hangingPunct="1">
        <a:lnSpc>
          <a:spcPct val="100000"/>
        </a:lnSpc>
        <a:spcBef>
          <a:spcPts val="0"/>
        </a:spcBef>
        <a:spcAft>
          <a:spcPts val="0"/>
        </a:spcAft>
        <a:buClrTx/>
        <a:buSzTx/>
        <a:buFontTx/>
        <a:buNone/>
        <a:tabLst/>
        <a:defRPr sz="4400" b="0" i="0" kern="1200" cap="all" baseline="0">
          <a:solidFill>
            <a:srgbClr val="1E64C8"/>
          </a:solidFill>
          <a:latin typeface="UGent Panno Text Medium" panose="02000506040000040003" pitchFamily="2"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UGent Panno Text" panose="02000506040000040003" pitchFamily="2" charset="0"/>
          <a:ea typeface="+mn-ea"/>
          <a:cs typeface="+mn-cs"/>
        </a:defRPr>
      </a:lvl1pPr>
      <a:lvl2pPr marL="685800" indent="-228600" algn="l" defTabSz="914400" rtl="0" eaLnBrk="1" latinLnBrk="0" hangingPunct="1">
        <a:lnSpc>
          <a:spcPct val="90000"/>
        </a:lnSpc>
        <a:spcBef>
          <a:spcPts val="500"/>
        </a:spcBef>
        <a:buClr>
          <a:srgbClr val="1E64C8"/>
        </a:buClr>
        <a:buFont typeface="Arial" panose="020B0604020202020204" pitchFamily="34" charset="0"/>
        <a:buChar char="•"/>
        <a:defRPr sz="2400" kern="1200">
          <a:solidFill>
            <a:schemeClr val="tx1"/>
          </a:solidFill>
          <a:latin typeface="UGent Panno Text" panose="02000506040000040003" pitchFamily="2" charset="0"/>
          <a:ea typeface="+mn-ea"/>
          <a:cs typeface="+mn-cs"/>
        </a:defRPr>
      </a:lvl2pPr>
      <a:lvl3pPr marL="1143000" indent="-228600" algn="l" defTabSz="914400" rtl="0" eaLnBrk="1" latinLnBrk="0" hangingPunct="1">
        <a:lnSpc>
          <a:spcPct val="90000"/>
        </a:lnSpc>
        <a:spcBef>
          <a:spcPts val="500"/>
        </a:spcBef>
        <a:buClr>
          <a:srgbClr val="1E64C8"/>
        </a:buClr>
        <a:buFont typeface="Arial" panose="020B0604020202020204" pitchFamily="34" charset="0"/>
        <a:buChar char="•"/>
        <a:defRPr sz="2000" kern="1200">
          <a:solidFill>
            <a:schemeClr val="tx1"/>
          </a:solidFill>
          <a:latin typeface="UGent Panno Text" panose="02000506040000040003" pitchFamily="2" charset="0"/>
          <a:ea typeface="+mn-ea"/>
          <a:cs typeface="+mn-cs"/>
        </a:defRPr>
      </a:lvl3pPr>
      <a:lvl4pPr marL="1600200" indent="-228600" algn="l" defTabSz="914400" rtl="0" eaLnBrk="1" latinLnBrk="0" hangingPunct="1">
        <a:lnSpc>
          <a:spcPct val="90000"/>
        </a:lnSpc>
        <a:spcBef>
          <a:spcPts val="500"/>
        </a:spcBef>
        <a:buClr>
          <a:srgbClr val="1E64C8"/>
        </a:buClr>
        <a:buFont typeface="Arial" panose="020B0604020202020204" pitchFamily="34" charset="0"/>
        <a:buChar char="•"/>
        <a:defRPr sz="1800" kern="1200">
          <a:solidFill>
            <a:schemeClr val="tx1"/>
          </a:solidFill>
          <a:latin typeface="UGent Panno Text" panose="02000506040000040003" pitchFamily="2" charset="0"/>
          <a:ea typeface="+mn-ea"/>
          <a:cs typeface="+mn-cs"/>
        </a:defRPr>
      </a:lvl4pPr>
      <a:lvl5pPr marL="2057400" indent="-228600" algn="l" defTabSz="914400" rtl="0" eaLnBrk="1" latinLnBrk="0" hangingPunct="1">
        <a:lnSpc>
          <a:spcPct val="90000"/>
        </a:lnSpc>
        <a:spcBef>
          <a:spcPts val="500"/>
        </a:spcBef>
        <a:buClr>
          <a:srgbClr val="1E64C8"/>
        </a:buClr>
        <a:buFont typeface="Arial" panose="020B0604020202020204" pitchFamily="34" charset="0"/>
        <a:buChar char="•"/>
        <a:defRPr sz="1800" kern="1200">
          <a:solidFill>
            <a:schemeClr val="tx1"/>
          </a:solidFill>
          <a:latin typeface="UGent Panno Text" panose="0200050604000004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12.xml"/><Relationship Id="rId4" Type="http://schemas.openxmlformats.org/officeDocument/2006/relationships/image" Target="../media/image11.svg"/></Relationships>
</file>

<file path=ppt/slides/_rels/slide1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slideLayout" Target="../slideLayouts/slideLayout9.xml"/><Relationship Id="rId4" Type="http://schemas.openxmlformats.org/officeDocument/2006/relationships/chart" Target="../charts/chart1.xml"/></Relationships>
</file>

<file path=ppt/slides/_rels/slide13.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5.xml"/><Relationship Id="rId1" Type="http://schemas.openxmlformats.org/officeDocument/2006/relationships/slideLayout" Target="../slideLayouts/slideLayout9.xml"/><Relationship Id="rId5" Type="http://schemas.openxmlformats.org/officeDocument/2006/relationships/image" Target="../media/image55.emf"/><Relationship Id="rId4" Type="http://schemas.openxmlformats.org/officeDocument/2006/relationships/image" Target="../media/image54.jpeg"/></Relationships>
</file>

<file path=ppt/slides/_rels/slide1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6.xml"/><Relationship Id="rId5" Type="http://schemas.openxmlformats.org/officeDocument/2006/relationships/image" Target="../media/image1.png"/><Relationship Id="rId4" Type="http://schemas.openxmlformats.org/officeDocument/2006/relationships/image" Target="../media/image58.jpeg"/></Relationships>
</file>

<file path=ppt/slides/_rels/slide1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1.png"/><Relationship Id="rId7" Type="http://schemas.openxmlformats.org/officeDocument/2006/relationships/hyperlink" Target="https://youtu.be/i_5AHf0O9fM" TargetMode="External"/><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18.xml.rels><?xml version="1.0" encoding="UTF-8" standalone="yes"?>
<Relationships xmlns="http://schemas.openxmlformats.org/package/2006/relationships"><Relationship Id="rId8" Type="http://schemas.openxmlformats.org/officeDocument/2006/relationships/image" Target="../media/image70.jpeg"/><Relationship Id="rId3" Type="http://schemas.openxmlformats.org/officeDocument/2006/relationships/image" Target="../media/image66.png"/><Relationship Id="rId7" Type="http://schemas.openxmlformats.org/officeDocument/2006/relationships/image" Target="../media/image69.jpe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microsoft.com/office/2007/relationships/hdphoto" Target="../media/hdphoto1.wdp"/><Relationship Id="rId5" Type="http://schemas.openxmlformats.org/officeDocument/2006/relationships/image" Target="../media/image68.png"/><Relationship Id="rId10" Type="http://schemas.openxmlformats.org/officeDocument/2006/relationships/image" Target="../media/image65.png"/><Relationship Id="rId4" Type="http://schemas.openxmlformats.org/officeDocument/2006/relationships/image" Target="../media/image67.jpeg"/><Relationship Id="rId9" Type="http://schemas.openxmlformats.org/officeDocument/2006/relationships/hyperlink" Target="https://youtu.be/r6ehZUsjLJ4" TargetMode="External"/></Relationships>
</file>

<file path=ppt/slides/_rels/slide19.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2.jpeg"/><Relationship Id="rId7" Type="http://schemas.openxmlformats.org/officeDocument/2006/relationships/image" Target="../media/image76.png"/><Relationship Id="rId2" Type="http://schemas.openxmlformats.org/officeDocument/2006/relationships/image" Target="../media/image71.jpeg"/><Relationship Id="rId1" Type="http://schemas.openxmlformats.org/officeDocument/2006/relationships/slideLayout" Target="../slideLayouts/slideLayout3.xml"/><Relationship Id="rId6" Type="http://schemas.openxmlformats.org/officeDocument/2006/relationships/image" Target="../media/image75.jpeg"/><Relationship Id="rId5" Type="http://schemas.openxmlformats.org/officeDocument/2006/relationships/image" Target="../media/image74.jpeg"/><Relationship Id="rId10" Type="http://schemas.openxmlformats.org/officeDocument/2006/relationships/image" Target="../media/image78.jpeg"/><Relationship Id="rId4" Type="http://schemas.openxmlformats.org/officeDocument/2006/relationships/image" Target="../media/image73.jpeg"/><Relationship Id="rId9" Type="http://schemas.microsoft.com/office/2007/relationships/hdphoto" Target="../media/hdphoto2.wdp"/></Relationships>
</file>

<file path=ppt/slides/_rels/slide2.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image" Target="../media/image23.png"/></Relationships>
</file>

<file path=ppt/slides/_rels/slide20.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3.xml"/><Relationship Id="rId4" Type="http://schemas.openxmlformats.org/officeDocument/2006/relationships/image" Target="../media/image81.jpeg"/></Relationships>
</file>

<file path=ppt/slides/_rels/slide21.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9.xml"/><Relationship Id="rId1" Type="http://schemas.openxmlformats.org/officeDocument/2006/relationships/slideLayout" Target="../slideLayouts/slideLayout15.xml"/><Relationship Id="rId5" Type="http://schemas.openxmlformats.org/officeDocument/2006/relationships/image" Target="../media/image86.png"/><Relationship Id="rId4" Type="http://schemas.openxmlformats.org/officeDocument/2006/relationships/image" Target="../media/image85.jpeg"/></Relationships>
</file>

<file path=ppt/slides/_rels/slide24.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6.xml"/><Relationship Id="rId4" Type="http://schemas.openxmlformats.org/officeDocument/2006/relationships/image" Target="../media/image86.png"/></Relationships>
</file>

<file path=ppt/slides/_rels/slide25.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90.png"/></Relationships>
</file>

<file path=ppt/slides/_rels/slide26.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6.xml"/><Relationship Id="rId6" Type="http://schemas.openxmlformats.org/officeDocument/2006/relationships/image" Target="../media/image93.png"/><Relationship Id="rId5" Type="http://schemas.openxmlformats.org/officeDocument/2006/relationships/hyperlink" Target="https://www.google.be/maps/place/Ghent+University+-+Aula/@51.0522142,3.7235646,2a,75y,160.33h,106.46t/data=!3m7!1e1!3m5!1sgKXEc0_Xm_AAAAQ6BUn3bA!2e0!6s/geo0.ggpht.com/cbk" TargetMode="External"/><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3" Type="http://schemas.openxmlformats.org/officeDocument/2006/relationships/image" Target="../media/image94.jpeg"/><Relationship Id="rId7" Type="http://schemas.openxmlformats.org/officeDocument/2006/relationships/image" Target="../media/image97.jpe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96.png"/><Relationship Id="rId5" Type="http://schemas.openxmlformats.org/officeDocument/2006/relationships/image" Target="../media/image1.png"/><Relationship Id="rId4" Type="http://schemas.openxmlformats.org/officeDocument/2006/relationships/image" Target="../media/image95.jpeg"/></Relationships>
</file>

<file path=ppt/slides/_rels/slide28.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65.png"/><Relationship Id="rId4" Type="http://schemas.openxmlformats.org/officeDocument/2006/relationships/hyperlink" Target="https://youtu.be/of4UTu7VI_M"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99.jpeg"/><Relationship Id="rId7" Type="http://schemas.openxmlformats.org/officeDocument/2006/relationships/image" Target="../media/image65.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hyperlink" Target="https://youtu.be/WI3hmjf6Z2c" TargetMode="External"/><Relationship Id="rId5" Type="http://schemas.openxmlformats.org/officeDocument/2006/relationships/image" Target="../media/image101.png"/><Relationship Id="rId4" Type="http://schemas.openxmlformats.org/officeDocument/2006/relationships/image" Target="../media/image100.jpeg"/></Relationships>
</file>

<file path=ppt/slides/_rels/slide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30.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eg"/><Relationship Id="rId1" Type="http://schemas.openxmlformats.org/officeDocument/2006/relationships/slideLayout" Target="../slideLayouts/slideLayout5.xml"/><Relationship Id="rId6" Type="http://schemas.openxmlformats.org/officeDocument/2006/relationships/image" Target="../media/image65.png"/><Relationship Id="rId5" Type="http://schemas.openxmlformats.org/officeDocument/2006/relationships/hyperlink" Target="https://www.youtube.com/playlist?list=PLQ3LcTBBJ4VMb0zlnQ6niWeP4MYMPafZF" TargetMode="External"/><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jpeg"/><Relationship Id="rId1" Type="http://schemas.openxmlformats.org/officeDocument/2006/relationships/slideLayout" Target="../slideLayouts/slideLayout6.xml"/><Relationship Id="rId5" Type="http://schemas.openxmlformats.org/officeDocument/2006/relationships/image" Target="../media/image108.jpeg"/><Relationship Id="rId4" Type="http://schemas.openxmlformats.org/officeDocument/2006/relationships/image" Target="../media/image107.jpeg"/></Relationships>
</file>

<file path=ppt/slides/_rels/slide33.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14.xml"/><Relationship Id="rId1" Type="http://schemas.openxmlformats.org/officeDocument/2006/relationships/slideLayout" Target="../slideLayouts/slideLayout9.xml"/><Relationship Id="rId5" Type="http://schemas.openxmlformats.org/officeDocument/2006/relationships/image" Target="../media/image111.jpeg"/><Relationship Id="rId4" Type="http://schemas.openxmlformats.org/officeDocument/2006/relationships/image" Target="../media/image110.png"/></Relationships>
</file>

<file path=ppt/slides/_rels/slide34.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jpeg"/><Relationship Id="rId1" Type="http://schemas.openxmlformats.org/officeDocument/2006/relationships/slideLayout" Target="../slideLayouts/slideLayout6.xml"/><Relationship Id="rId4" Type="http://schemas.openxmlformats.org/officeDocument/2006/relationships/image" Target="../media/image1.png"/></Relationships>
</file>

<file path=ppt/slides/_rels/slide35.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15.jpeg"/><Relationship Id="rId7" Type="http://schemas.openxmlformats.org/officeDocument/2006/relationships/image" Target="../media/image117.jpeg"/><Relationship Id="rId2" Type="http://schemas.openxmlformats.org/officeDocument/2006/relationships/notesSlide" Target="../notesSlides/notesSlide15.xml"/><Relationship Id="rId1" Type="http://schemas.openxmlformats.org/officeDocument/2006/relationships/slideLayout" Target="../slideLayouts/slideLayout9.xml"/><Relationship Id="rId6" Type="http://schemas.openxmlformats.org/officeDocument/2006/relationships/image" Target="../media/image65.png"/><Relationship Id="rId5" Type="http://schemas.openxmlformats.org/officeDocument/2006/relationships/hyperlink" Target="https://www.youtube.com/playlist?list=PLQ3LcTBBJ4VPcrzlWpASBcvdGCxqOKq-o" TargetMode="External"/><Relationship Id="rId4" Type="http://schemas.openxmlformats.org/officeDocument/2006/relationships/image" Target="../media/image116.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8" Type="http://schemas.openxmlformats.org/officeDocument/2006/relationships/image" Target="../media/image124.png"/><Relationship Id="rId3" Type="http://schemas.openxmlformats.org/officeDocument/2006/relationships/image" Target="../media/image119.jpeg"/><Relationship Id="rId7" Type="http://schemas.openxmlformats.org/officeDocument/2006/relationships/image" Target="../media/image123.pn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122.png"/><Relationship Id="rId5" Type="http://schemas.openxmlformats.org/officeDocument/2006/relationships/image" Target="../media/image121.jpeg"/><Relationship Id="rId4" Type="http://schemas.openxmlformats.org/officeDocument/2006/relationships/image" Target="../media/image120.jpeg"/></Relationships>
</file>

<file path=ppt/slides/_rels/slide42.xml.rels><?xml version="1.0" encoding="UTF-8" standalone="yes"?>
<Relationships xmlns="http://schemas.openxmlformats.org/package/2006/relationships"><Relationship Id="rId8" Type="http://schemas.openxmlformats.org/officeDocument/2006/relationships/image" Target="../media/image131.jpeg"/><Relationship Id="rId3" Type="http://schemas.openxmlformats.org/officeDocument/2006/relationships/image" Target="../media/image126.jpeg"/><Relationship Id="rId7" Type="http://schemas.openxmlformats.org/officeDocument/2006/relationships/image" Target="../media/image130.png"/><Relationship Id="rId2" Type="http://schemas.openxmlformats.org/officeDocument/2006/relationships/image" Target="../media/image125.jpeg"/><Relationship Id="rId1" Type="http://schemas.openxmlformats.org/officeDocument/2006/relationships/slideLayout" Target="../slideLayouts/slideLayout5.xml"/><Relationship Id="rId6" Type="http://schemas.openxmlformats.org/officeDocument/2006/relationships/image" Target="../media/image129.png"/><Relationship Id="rId5" Type="http://schemas.openxmlformats.org/officeDocument/2006/relationships/image" Target="../media/image128.png"/><Relationship Id="rId4" Type="http://schemas.openxmlformats.org/officeDocument/2006/relationships/image" Target="../media/image127.jpeg"/><Relationship Id="rId9" Type="http://schemas.openxmlformats.org/officeDocument/2006/relationships/image" Target="../media/image132.png"/></Relationships>
</file>

<file path=ppt/slides/_rels/slide43.xml.rels><?xml version="1.0" encoding="UTF-8" standalone="yes"?>
<Relationships xmlns="http://schemas.openxmlformats.org/package/2006/relationships"><Relationship Id="rId8" Type="http://schemas.openxmlformats.org/officeDocument/2006/relationships/image" Target="../media/image139.png"/><Relationship Id="rId3" Type="http://schemas.openxmlformats.org/officeDocument/2006/relationships/image" Target="../media/image134.jpeg"/><Relationship Id="rId7" Type="http://schemas.openxmlformats.org/officeDocument/2006/relationships/image" Target="../media/image138.jpeg"/><Relationship Id="rId2" Type="http://schemas.openxmlformats.org/officeDocument/2006/relationships/image" Target="../media/image133.jpeg"/><Relationship Id="rId1" Type="http://schemas.openxmlformats.org/officeDocument/2006/relationships/slideLayout" Target="../slideLayouts/slideLayout15.xml"/><Relationship Id="rId6" Type="http://schemas.openxmlformats.org/officeDocument/2006/relationships/image" Target="../media/image137.png"/><Relationship Id="rId5" Type="http://schemas.openxmlformats.org/officeDocument/2006/relationships/image" Target="../media/image136.jpeg"/><Relationship Id="rId4" Type="http://schemas.openxmlformats.org/officeDocument/2006/relationships/image" Target="../media/image135.png"/><Relationship Id="rId9" Type="http://schemas.openxmlformats.org/officeDocument/2006/relationships/image" Target="../media/image140.png"/></Relationships>
</file>

<file path=ppt/slides/_rels/slide44.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143.png"/></Relationships>
</file>

<file path=ppt/slides/_rels/slide47.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147.svg"/></Relationships>
</file>

<file path=ppt/slides/_rels/slide5.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 Id="rId9" Type="http://schemas.openxmlformats.org/officeDocument/2006/relationships/image" Target="../media/image33.jpeg"/></Relationships>
</file>

<file path=ppt/slides/_rels/slide50.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21.xml"/><Relationship Id="rId1" Type="http://schemas.openxmlformats.org/officeDocument/2006/relationships/slideLayout" Target="../slideLayouts/slideLayout9.xml"/><Relationship Id="rId4" Type="http://schemas.openxmlformats.org/officeDocument/2006/relationships/image" Target="../media/image149.png"/></Relationships>
</file>

<file path=ppt/slides/_rels/slide51.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8" Type="http://schemas.openxmlformats.org/officeDocument/2006/relationships/image" Target="../media/image157.png"/><Relationship Id="rId3" Type="http://schemas.openxmlformats.org/officeDocument/2006/relationships/image" Target="../media/image152.png"/><Relationship Id="rId7" Type="http://schemas.openxmlformats.org/officeDocument/2006/relationships/image" Target="../media/image156.png"/><Relationship Id="rId2" Type="http://schemas.openxmlformats.org/officeDocument/2006/relationships/notesSlide" Target="../notesSlides/notesSlide24.xml"/><Relationship Id="rId1" Type="http://schemas.openxmlformats.org/officeDocument/2006/relationships/slideLayout" Target="../slideLayouts/slideLayout6.xml"/><Relationship Id="rId6" Type="http://schemas.openxmlformats.org/officeDocument/2006/relationships/image" Target="../media/image155.png"/><Relationship Id="rId5" Type="http://schemas.openxmlformats.org/officeDocument/2006/relationships/image" Target="../media/image154.png"/><Relationship Id="rId4" Type="http://schemas.openxmlformats.org/officeDocument/2006/relationships/image" Target="../media/image153.png"/></Relationships>
</file>

<file path=ppt/slides/_rels/slide54.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65.png"/><Relationship Id="rId3" Type="http://schemas.openxmlformats.org/officeDocument/2006/relationships/hyperlink" Target="https://www.linkedin.com/company/ghent-university/" TargetMode="External"/><Relationship Id="rId7" Type="http://schemas.openxmlformats.org/officeDocument/2006/relationships/hyperlink" Target="https://www.facebook.com/ugent" TargetMode="External"/><Relationship Id="rId12" Type="http://schemas.openxmlformats.org/officeDocument/2006/relationships/hyperlink" Target="https://youtu.be/-PpjUbRQPEU" TargetMode="External"/><Relationship Id="rId2" Type="http://schemas.openxmlformats.org/officeDocument/2006/relationships/notesSlide" Target="../notesSlides/notesSlide25.xml"/><Relationship Id="rId16" Type="http://schemas.openxmlformats.org/officeDocument/2006/relationships/image" Target="../media/image161.png"/><Relationship Id="rId1" Type="http://schemas.openxmlformats.org/officeDocument/2006/relationships/slideLayout" Target="../slideLayouts/slideLayout16.xml"/><Relationship Id="rId6" Type="http://schemas.openxmlformats.org/officeDocument/2006/relationships/image" Target="../media/image6.png"/><Relationship Id="rId11" Type="http://schemas.openxmlformats.org/officeDocument/2006/relationships/image" Target="../media/image159.jpeg"/><Relationship Id="rId5" Type="http://schemas.openxmlformats.org/officeDocument/2006/relationships/hyperlink" Target="https://www.instagram.com/ugent" TargetMode="External"/><Relationship Id="rId15" Type="http://schemas.openxmlformats.org/officeDocument/2006/relationships/hyperlink" Target="https://www.ugent.be/durfdenken" TargetMode="External"/><Relationship Id="rId10" Type="http://schemas.openxmlformats.org/officeDocument/2006/relationships/image" Target="../media/image158.png"/><Relationship Id="rId4" Type="http://schemas.openxmlformats.org/officeDocument/2006/relationships/image" Target="../media/image4.png"/><Relationship Id="rId9" Type="http://schemas.openxmlformats.org/officeDocument/2006/relationships/hyperlink" Target="https://www.youtube.com/ugent" TargetMode="External"/><Relationship Id="rId14" Type="http://schemas.openxmlformats.org/officeDocument/2006/relationships/image" Target="../media/image160.png"/></Relationships>
</file>

<file path=ppt/slides/_rels/slide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12" Type="http://schemas.openxmlformats.org/officeDocument/2006/relationships/image" Target="../media/image45.png"/><Relationship Id="rId2" Type="http://schemas.openxmlformats.org/officeDocument/2006/relationships/image" Target="../media/image35.png"/><Relationship Id="rId1" Type="http://schemas.openxmlformats.org/officeDocument/2006/relationships/slideLayout" Target="../slideLayouts/slideLayout6.xml"/><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8.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fbeelding 2">
            <a:extLst>
              <a:ext uri="{FF2B5EF4-FFF2-40B4-BE49-F238E27FC236}">
                <a16:creationId xmlns:a16="http://schemas.microsoft.com/office/drawing/2014/main" id="{5266EDFC-2749-DF7D-7DF0-0BE3398A158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34962" y="1"/>
            <a:ext cx="11857037" cy="5632214"/>
          </a:xfrm>
          <a:prstGeom prst="rect">
            <a:avLst/>
          </a:prstGeom>
        </p:spPr>
      </p:pic>
      <p:sp>
        <p:nvSpPr>
          <p:cNvPr id="4" name="Tijdelijke aanduiding voor tekst 4">
            <a:extLst>
              <a:ext uri="{FF2B5EF4-FFF2-40B4-BE49-F238E27FC236}">
                <a16:creationId xmlns:a16="http://schemas.microsoft.com/office/drawing/2014/main" id="{91D4A61F-BED7-4F8B-B1A1-4810F5B9FA92}"/>
              </a:ext>
            </a:extLst>
          </p:cNvPr>
          <p:cNvSpPr txBox="1">
            <a:spLocks/>
          </p:cNvSpPr>
          <p:nvPr/>
        </p:nvSpPr>
        <p:spPr>
          <a:xfrm>
            <a:off x="334963" y="3331779"/>
            <a:ext cx="4467773" cy="2300435"/>
          </a:xfrm>
          <a:prstGeom prst="rect">
            <a:avLst/>
          </a:prstGeom>
          <a:solidFill>
            <a:srgbClr val="1E64C8"/>
          </a:solidFill>
        </p:spPr>
        <p:txBody>
          <a:bodyPr lIns="251999" tIns="36000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600"/>
              </a:spcBef>
              <a:buNone/>
            </a:pPr>
            <a:r>
              <a:rPr lang="en-BE" sz="6600">
                <a:solidFill>
                  <a:schemeClr val="bg1"/>
                </a:solidFill>
                <a:latin typeface="UGent Panno Text Medium" panose="02000506040000040003" pitchFamily="2" charset="0"/>
              </a:rPr>
              <a:t>DIT IS UGENT</a:t>
            </a:r>
          </a:p>
        </p:txBody>
      </p:sp>
      <p:sp>
        <p:nvSpPr>
          <p:cNvPr id="5" name="TextBox 4">
            <a:extLst>
              <a:ext uri="{FF2B5EF4-FFF2-40B4-BE49-F238E27FC236}">
                <a16:creationId xmlns:a16="http://schemas.microsoft.com/office/drawing/2014/main" id="{ECDB90E3-57C5-6A30-9751-3D38E0D164A6}"/>
              </a:ext>
            </a:extLst>
          </p:cNvPr>
          <p:cNvSpPr txBox="1"/>
          <p:nvPr/>
        </p:nvSpPr>
        <p:spPr>
          <a:xfrm>
            <a:off x="548246" y="4722651"/>
            <a:ext cx="1264355" cy="839332"/>
          </a:xfrm>
          <a:prstGeom prst="rect">
            <a:avLst/>
          </a:prstGeom>
          <a:noFill/>
        </p:spPr>
        <p:txBody>
          <a:bodyPr wrap="square" rtlCol="0">
            <a:spAutoFit/>
          </a:bodyPr>
          <a:lstStyle/>
          <a:p>
            <a:pPr>
              <a:lnSpc>
                <a:spcPts val="1860"/>
              </a:lnSpc>
            </a:pPr>
            <a:r>
              <a:rPr lang="en-BE" sz="2000">
                <a:solidFill>
                  <a:schemeClr val="bg1"/>
                </a:solidFill>
                <a:latin typeface="UGent Panno Text SemiLight" panose="02000406040000040003" pitchFamily="2" charset="0"/>
              </a:rPr>
              <a:t>Top 100</a:t>
            </a:r>
            <a:br>
              <a:rPr lang="en-BE" sz="2000">
                <a:solidFill>
                  <a:schemeClr val="bg1"/>
                </a:solidFill>
                <a:latin typeface="UGent Panno Text SemiLight" panose="02000406040000040003" pitchFamily="2" charset="0"/>
              </a:rPr>
            </a:br>
            <a:r>
              <a:rPr lang="en-BE" sz="2000">
                <a:solidFill>
                  <a:schemeClr val="bg1"/>
                </a:solidFill>
                <a:latin typeface="UGent Panno Text SemiLight" panose="02000406040000040003" pitchFamily="2" charset="0"/>
              </a:rPr>
              <a:t>universiteit</a:t>
            </a:r>
          </a:p>
          <a:p>
            <a:pPr>
              <a:lnSpc>
                <a:spcPts val="1860"/>
              </a:lnSpc>
            </a:pPr>
            <a:endParaRPr lang="en-BE" sz="2000">
              <a:solidFill>
                <a:schemeClr val="bg1"/>
              </a:solidFill>
              <a:latin typeface="UGent Panno Text SemiLight" panose="02000406040000040003" pitchFamily="2" charset="0"/>
            </a:endParaRPr>
          </a:p>
        </p:txBody>
      </p:sp>
      <p:cxnSp>
        <p:nvCxnSpPr>
          <p:cNvPr id="6" name="Straight Connector 5">
            <a:extLst>
              <a:ext uri="{FF2B5EF4-FFF2-40B4-BE49-F238E27FC236}">
                <a16:creationId xmlns:a16="http://schemas.microsoft.com/office/drawing/2014/main" id="{F7E3FB76-AED9-2D26-155A-9D90CA9DA54F}"/>
              </a:ext>
            </a:extLst>
          </p:cNvPr>
          <p:cNvCxnSpPr>
            <a:cxnSpLocks/>
          </p:cNvCxnSpPr>
          <p:nvPr/>
        </p:nvCxnSpPr>
        <p:spPr>
          <a:xfrm>
            <a:off x="1876047" y="4760913"/>
            <a:ext cx="0" cy="431800"/>
          </a:xfrm>
          <a:prstGeom prst="line">
            <a:avLst/>
          </a:prstGeom>
          <a:ln w="19050">
            <a:solidFill>
              <a:srgbClr val="FFD200"/>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197F2046-BC2A-FC69-8EF2-C7F7456211D5}"/>
              </a:ext>
            </a:extLst>
          </p:cNvPr>
          <p:cNvSpPr txBox="1"/>
          <p:nvPr/>
        </p:nvSpPr>
        <p:spPr>
          <a:xfrm>
            <a:off x="2052820" y="4727035"/>
            <a:ext cx="772823" cy="595676"/>
          </a:xfrm>
          <a:prstGeom prst="rect">
            <a:avLst/>
          </a:prstGeom>
          <a:noFill/>
        </p:spPr>
        <p:txBody>
          <a:bodyPr wrap="square" rtlCol="0">
            <a:spAutoFit/>
          </a:bodyPr>
          <a:lstStyle/>
          <a:p>
            <a:pPr>
              <a:lnSpc>
                <a:spcPts val="1860"/>
              </a:lnSpc>
            </a:pPr>
            <a:r>
              <a:rPr lang="en-BE" sz="2000">
                <a:solidFill>
                  <a:schemeClr val="bg1"/>
                </a:solidFill>
                <a:latin typeface="UGent Panno Text SemiLight" panose="02000406040000040003" pitchFamily="2" charset="0"/>
              </a:rPr>
              <a:t>Sinds</a:t>
            </a:r>
            <a:br>
              <a:rPr lang="en-BE" sz="2000">
                <a:solidFill>
                  <a:schemeClr val="bg1"/>
                </a:solidFill>
                <a:latin typeface="UGent Panno Text SemiLight" panose="02000406040000040003" pitchFamily="2" charset="0"/>
              </a:rPr>
            </a:br>
            <a:r>
              <a:rPr lang="en-BE" sz="2000">
                <a:solidFill>
                  <a:schemeClr val="bg1"/>
                </a:solidFill>
                <a:latin typeface="UGent Panno Text SemiLight" panose="02000406040000040003" pitchFamily="2" charset="0"/>
              </a:rPr>
              <a:t>1817</a:t>
            </a:r>
          </a:p>
        </p:txBody>
      </p:sp>
      <p:sp>
        <p:nvSpPr>
          <p:cNvPr id="8" name="TextBox 7">
            <a:extLst>
              <a:ext uri="{FF2B5EF4-FFF2-40B4-BE49-F238E27FC236}">
                <a16:creationId xmlns:a16="http://schemas.microsoft.com/office/drawing/2014/main" id="{B803FCFA-A5BC-B831-8378-7CBD25747607}"/>
              </a:ext>
            </a:extLst>
          </p:cNvPr>
          <p:cNvSpPr txBox="1"/>
          <p:nvPr/>
        </p:nvSpPr>
        <p:spPr>
          <a:xfrm>
            <a:off x="3534905" y="4749829"/>
            <a:ext cx="1128848" cy="573234"/>
          </a:xfrm>
          <a:prstGeom prst="rect">
            <a:avLst/>
          </a:prstGeom>
          <a:noFill/>
        </p:spPr>
        <p:txBody>
          <a:bodyPr wrap="square" rtlCol="0">
            <a:spAutoFit/>
          </a:bodyPr>
          <a:lstStyle/>
          <a:p>
            <a:pPr>
              <a:lnSpc>
                <a:spcPts val="1760"/>
              </a:lnSpc>
            </a:pPr>
            <a:r>
              <a:rPr lang="en-BE" sz="2000">
                <a:solidFill>
                  <a:schemeClr val="bg1"/>
                </a:solidFill>
                <a:latin typeface="UGent Panno Text Medium" panose="02000506040000040003" pitchFamily="2" charset="0"/>
              </a:rPr>
              <a:t>DURF</a:t>
            </a:r>
            <a:br>
              <a:rPr lang="en-BE" sz="2000">
                <a:solidFill>
                  <a:schemeClr val="bg1"/>
                </a:solidFill>
                <a:latin typeface="UGent Panno Text Medium" panose="02000506040000040003" pitchFamily="2" charset="0"/>
              </a:rPr>
            </a:br>
            <a:r>
              <a:rPr lang="en-BE" sz="2000">
                <a:solidFill>
                  <a:schemeClr val="bg1"/>
                </a:solidFill>
                <a:latin typeface="UGent Panno Text Medium" panose="02000506040000040003" pitchFamily="2" charset="0"/>
              </a:rPr>
              <a:t>DENKEN</a:t>
            </a:r>
          </a:p>
        </p:txBody>
      </p:sp>
      <p:pic>
        <p:nvPicPr>
          <p:cNvPr id="9" name="Graphic 8">
            <a:extLst>
              <a:ext uri="{FF2B5EF4-FFF2-40B4-BE49-F238E27FC236}">
                <a16:creationId xmlns:a16="http://schemas.microsoft.com/office/drawing/2014/main" id="{EB155766-10C3-3663-8099-DDF598ABA32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124999" y="4797425"/>
            <a:ext cx="342900" cy="381000"/>
          </a:xfrm>
          <a:prstGeom prst="rect">
            <a:avLst/>
          </a:prstGeom>
        </p:spPr>
      </p:pic>
      <p:cxnSp>
        <p:nvCxnSpPr>
          <p:cNvPr id="10" name="Straight Connector 9">
            <a:extLst>
              <a:ext uri="{FF2B5EF4-FFF2-40B4-BE49-F238E27FC236}">
                <a16:creationId xmlns:a16="http://schemas.microsoft.com/office/drawing/2014/main" id="{F9D4E1B1-4FB6-A146-3F95-EE81CA08B3E4}"/>
              </a:ext>
            </a:extLst>
          </p:cNvPr>
          <p:cNvCxnSpPr>
            <a:cxnSpLocks/>
          </p:cNvCxnSpPr>
          <p:nvPr/>
        </p:nvCxnSpPr>
        <p:spPr>
          <a:xfrm>
            <a:off x="2848370" y="4760913"/>
            <a:ext cx="0" cy="431800"/>
          </a:xfrm>
          <a:prstGeom prst="line">
            <a:avLst/>
          </a:prstGeom>
          <a:ln w="19050">
            <a:solidFill>
              <a:srgbClr val="FFD2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46500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50499-F38F-2BEB-A990-698A2A3CB90F}"/>
              </a:ext>
            </a:extLst>
          </p:cNvPr>
          <p:cNvSpPr>
            <a:spLocks noGrp="1"/>
          </p:cNvSpPr>
          <p:nvPr>
            <p:ph type="title"/>
          </p:nvPr>
        </p:nvSpPr>
        <p:spPr>
          <a:xfrm>
            <a:off x="542609" y="375285"/>
            <a:ext cx="5340031" cy="1097915"/>
          </a:xfrm>
        </p:spPr>
        <p:txBody>
          <a:bodyPr/>
          <a:lstStyle/>
          <a:p>
            <a:r>
              <a:rPr lang="en-BE"/>
              <a:t>ONDERZOEKERS</a:t>
            </a:r>
          </a:p>
        </p:txBody>
      </p:sp>
      <p:pic>
        <p:nvPicPr>
          <p:cNvPr id="5" name="Afbeelding 18">
            <a:extLst>
              <a:ext uri="{FF2B5EF4-FFF2-40B4-BE49-F238E27FC236}">
                <a16:creationId xmlns:a16="http://schemas.microsoft.com/office/drawing/2014/main" id="{0FF68CB1-04BB-8E91-DE1C-518B58851BC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096000" y="0"/>
            <a:ext cx="5754076" cy="6561138"/>
          </a:xfrm>
          <a:prstGeom prst="rect">
            <a:avLst/>
          </a:prstGeom>
        </p:spPr>
      </p:pic>
      <p:graphicFrame>
        <p:nvGraphicFramePr>
          <p:cNvPr id="6" name="Table 10">
            <a:extLst>
              <a:ext uri="{FF2B5EF4-FFF2-40B4-BE49-F238E27FC236}">
                <a16:creationId xmlns:a16="http://schemas.microsoft.com/office/drawing/2014/main" id="{4DD9373B-1008-7226-5B1C-3B6FD38ABD17}"/>
              </a:ext>
            </a:extLst>
          </p:cNvPr>
          <p:cNvGraphicFramePr>
            <a:graphicFrameLocks noGrp="1"/>
          </p:cNvGraphicFramePr>
          <p:nvPr>
            <p:extLst>
              <p:ext uri="{D42A27DB-BD31-4B8C-83A1-F6EECF244321}">
                <p14:modId xmlns:p14="http://schemas.microsoft.com/office/powerpoint/2010/main" val="2283360701"/>
              </p:ext>
            </p:extLst>
          </p:nvPr>
        </p:nvGraphicFramePr>
        <p:xfrm>
          <a:off x="334962" y="1395366"/>
          <a:ext cx="5356800" cy="2055110"/>
        </p:xfrm>
        <a:graphic>
          <a:graphicData uri="http://schemas.openxmlformats.org/drawingml/2006/table">
            <a:tbl>
              <a:tblPr firstRow="1" bandRow="1">
                <a:tableStyleId>{5C22544A-7EE6-4342-B048-85BDC9FD1C3A}</a:tableStyleId>
              </a:tblPr>
              <a:tblGrid>
                <a:gridCol w="4098246">
                  <a:extLst>
                    <a:ext uri="{9D8B030D-6E8A-4147-A177-3AD203B41FA5}">
                      <a16:colId xmlns:a16="http://schemas.microsoft.com/office/drawing/2014/main" val="1334629126"/>
                    </a:ext>
                  </a:extLst>
                </a:gridCol>
                <a:gridCol w="1258554">
                  <a:extLst>
                    <a:ext uri="{9D8B030D-6E8A-4147-A177-3AD203B41FA5}">
                      <a16:colId xmlns:a16="http://schemas.microsoft.com/office/drawing/2014/main" val="3482244035"/>
                    </a:ext>
                  </a:extLst>
                </a:gridCol>
              </a:tblGrid>
              <a:tr h="547778">
                <a:tc>
                  <a:txBody>
                    <a:bodyPr/>
                    <a:lstStyle/>
                    <a:p>
                      <a:r>
                        <a:rPr lang="nl-BE" sz="2000" b="0" i="0">
                          <a:solidFill>
                            <a:schemeClr val="bg1"/>
                          </a:solidFill>
                          <a:latin typeface="UGent Panno Text Medium" panose="02000506040000040003" pitchFamily="2" charset="0"/>
                        </a:rPr>
                        <a:t>VTE onderzoekers</a:t>
                      </a:r>
                      <a:endParaRPr lang="en-BE" sz="2000" b="0" i="0">
                        <a:latin typeface="UGent Panno Text Medium" panose="02000506040000040003" pitchFamily="2" charset="0"/>
                      </a:endParaRPr>
                    </a:p>
                  </a:txBody>
                  <a:tcPr marL="324000" anchor="ctr">
                    <a:solidFill>
                      <a:srgbClr val="1E64C8"/>
                    </a:solidFill>
                  </a:tcPr>
                </a:tc>
                <a:tc>
                  <a:txBody>
                    <a:bodyPr/>
                    <a:lstStyle/>
                    <a:p>
                      <a:pPr lvl="0" algn="r">
                        <a:buNone/>
                      </a:pPr>
                      <a:r>
                        <a:rPr lang="nl-BE" sz="2000" b="0" i="0">
                          <a:solidFill>
                            <a:srgbClr val="FFFFFF"/>
                          </a:solidFill>
                          <a:latin typeface="UGent Panno Text Medium"/>
                        </a:rPr>
                        <a:t>8.267</a:t>
                      </a:r>
                      <a:endParaRPr lang="nl-NL"/>
                    </a:p>
                  </a:txBody>
                  <a:tcPr marL="180000" anchor="ctr">
                    <a:solidFill>
                      <a:srgbClr val="1E64C8"/>
                    </a:solidFill>
                  </a:tcPr>
                </a:tc>
                <a:extLst>
                  <a:ext uri="{0D108BD9-81ED-4DB2-BD59-A6C34878D82A}">
                    <a16:rowId xmlns:a16="http://schemas.microsoft.com/office/drawing/2014/main" val="1442241602"/>
                  </a:ext>
                </a:extLst>
              </a:tr>
              <a:tr h="502444">
                <a:tc>
                  <a:txBody>
                    <a:bodyPr/>
                    <a:lstStyle/>
                    <a:p>
                      <a:r>
                        <a:rPr lang="nl-BE" sz="2000">
                          <a:solidFill>
                            <a:srgbClr val="1E64C8"/>
                          </a:solidFill>
                          <a:latin typeface="UGent Panno Text" panose="02000506040000040003" pitchFamily="2" charset="0"/>
                        </a:rPr>
                        <a:t>Professoren (ZAP)</a:t>
                      </a:r>
                      <a:endParaRPr lang="en-BE" sz="2000">
                        <a:solidFill>
                          <a:srgbClr val="1E64C8"/>
                        </a:solidFill>
                        <a:latin typeface="UGent Panno Text" panose="02000506040000040003" pitchFamily="2" charset="0"/>
                      </a:endParaRPr>
                    </a:p>
                  </a:txBody>
                  <a:tcPr marL="324000" anchor="ctr">
                    <a:solidFill>
                      <a:srgbClr val="1E64C8">
                        <a:alpha val="20000"/>
                      </a:srgbClr>
                    </a:solidFill>
                  </a:tcPr>
                </a:tc>
                <a:tc>
                  <a:txBody>
                    <a:bodyPr/>
                    <a:lstStyle/>
                    <a:p>
                      <a:pPr lvl="0" algn="r" defTabSz="914400" eaLnBrk="1" fontAlgn="auto" latinLnBrk="0" hangingPunct="1">
                        <a:buNone/>
                        <a:tabLst/>
                        <a:defRPr/>
                      </a:pPr>
                      <a:r>
                        <a:rPr lang="nl-BE" sz="2000">
                          <a:solidFill>
                            <a:srgbClr val="1E64C8"/>
                          </a:solidFill>
                          <a:latin typeface="UGent Panno Text"/>
                        </a:rPr>
                        <a:t>1.164</a:t>
                      </a:r>
                      <a:endParaRPr lang="nl-NL"/>
                    </a:p>
                  </a:txBody>
                  <a:tcPr marL="180000" anchor="ctr">
                    <a:solidFill>
                      <a:srgbClr val="1E64C8">
                        <a:alpha val="20000"/>
                      </a:srgbClr>
                    </a:solidFill>
                  </a:tcPr>
                </a:tc>
                <a:extLst>
                  <a:ext uri="{0D108BD9-81ED-4DB2-BD59-A6C34878D82A}">
                    <a16:rowId xmlns:a16="http://schemas.microsoft.com/office/drawing/2014/main" val="4113092872"/>
                  </a:ext>
                </a:extLst>
              </a:tr>
              <a:tr h="502444">
                <a:tc>
                  <a:txBody>
                    <a:bodyPr/>
                    <a:lstStyle/>
                    <a:p>
                      <a:r>
                        <a:rPr lang="nl-BE" sz="2000">
                          <a:solidFill>
                            <a:srgbClr val="1E64C8"/>
                          </a:solidFill>
                          <a:latin typeface="UGent Panno Text" panose="02000506040000040003" pitchFamily="2" charset="0"/>
                        </a:rPr>
                        <a:t>Postdocs</a:t>
                      </a:r>
                      <a:endParaRPr lang="en-BE" sz="2000">
                        <a:solidFill>
                          <a:srgbClr val="1E64C8"/>
                        </a:solidFill>
                        <a:latin typeface="UGent Panno Text" panose="02000506040000040003" pitchFamily="2" charset="0"/>
                      </a:endParaRPr>
                    </a:p>
                  </a:txBody>
                  <a:tcPr marL="324000" marR="90000" anchor="ctr">
                    <a:solidFill>
                      <a:srgbClr val="1E64C8">
                        <a:alpha val="10000"/>
                      </a:srgbClr>
                    </a:solidFill>
                  </a:tcPr>
                </a:tc>
                <a:tc>
                  <a:txBody>
                    <a:bodyPr/>
                    <a:lstStyle/>
                    <a:p>
                      <a:pPr lvl="0" algn="r" defTabSz="914400" eaLnBrk="1" fontAlgn="auto" latinLnBrk="0" hangingPunct="1">
                        <a:buNone/>
                        <a:tabLst/>
                        <a:defRPr/>
                      </a:pPr>
                      <a:r>
                        <a:rPr lang="nl-BE" sz="2000">
                          <a:solidFill>
                            <a:srgbClr val="1E64C8"/>
                          </a:solidFill>
                          <a:latin typeface="UGent Panno Text"/>
                        </a:rPr>
                        <a:t>1.607</a:t>
                      </a:r>
                      <a:endParaRPr lang="nl-NL"/>
                    </a:p>
                  </a:txBody>
                  <a:tcPr marL="180000" anchor="ctr">
                    <a:solidFill>
                      <a:srgbClr val="1E64C8">
                        <a:alpha val="10000"/>
                      </a:srgbClr>
                    </a:solidFill>
                  </a:tcPr>
                </a:tc>
                <a:extLst>
                  <a:ext uri="{0D108BD9-81ED-4DB2-BD59-A6C34878D82A}">
                    <a16:rowId xmlns:a16="http://schemas.microsoft.com/office/drawing/2014/main" val="4030284753"/>
                  </a:ext>
                </a:extLst>
              </a:tr>
              <a:tr h="50244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2000">
                          <a:solidFill>
                            <a:srgbClr val="1E64C8"/>
                          </a:solidFill>
                          <a:latin typeface="UGent Panno Text" panose="02000506040000040003" pitchFamily="2" charset="0"/>
                        </a:rPr>
                        <a:t>Predoc</a:t>
                      </a:r>
                      <a:endParaRPr lang="en-BE" sz="2000">
                        <a:solidFill>
                          <a:srgbClr val="1E64C8"/>
                        </a:solidFill>
                        <a:latin typeface="UGent Panno Text" panose="02000506040000040003" pitchFamily="2" charset="0"/>
                      </a:endParaRPr>
                    </a:p>
                  </a:txBody>
                  <a:tcPr marL="324000" marR="90000" anchor="ctr">
                    <a:solidFill>
                      <a:srgbClr val="1E64C8">
                        <a:alpha val="20000"/>
                      </a:srgbClr>
                    </a:solidFill>
                  </a:tcPr>
                </a:tc>
                <a:tc>
                  <a:txBody>
                    <a:bodyPr/>
                    <a:lstStyle/>
                    <a:p>
                      <a:pPr lvl="0" algn="r" defTabSz="914400" eaLnBrk="1" fontAlgn="auto" latinLnBrk="0" hangingPunct="1">
                        <a:buNone/>
                        <a:tabLst/>
                        <a:defRPr/>
                      </a:pPr>
                      <a:r>
                        <a:rPr lang="nl-BE" sz="2000">
                          <a:solidFill>
                            <a:srgbClr val="1E64C8"/>
                          </a:solidFill>
                          <a:latin typeface="UGent Panno Text"/>
                        </a:rPr>
                        <a:t>5.496</a:t>
                      </a:r>
                    </a:p>
                  </a:txBody>
                  <a:tcPr marL="180000" anchor="ctr">
                    <a:solidFill>
                      <a:srgbClr val="1E64C8">
                        <a:alpha val="20000"/>
                      </a:srgbClr>
                    </a:solidFill>
                  </a:tcPr>
                </a:tc>
                <a:extLst>
                  <a:ext uri="{0D108BD9-81ED-4DB2-BD59-A6C34878D82A}">
                    <a16:rowId xmlns:a16="http://schemas.microsoft.com/office/drawing/2014/main" val="2961640960"/>
                  </a:ext>
                </a:extLst>
              </a:tr>
            </a:tbl>
          </a:graphicData>
        </a:graphic>
      </p:graphicFrame>
      <p:sp>
        <p:nvSpPr>
          <p:cNvPr id="10" name="Content Placeholder 2">
            <a:extLst>
              <a:ext uri="{FF2B5EF4-FFF2-40B4-BE49-F238E27FC236}">
                <a16:creationId xmlns:a16="http://schemas.microsoft.com/office/drawing/2014/main" id="{102CD172-AB13-AC91-6246-2D52FCF692E0}"/>
              </a:ext>
            </a:extLst>
          </p:cNvPr>
          <p:cNvSpPr>
            <a:spLocks noGrp="1"/>
          </p:cNvSpPr>
          <p:nvPr>
            <p:ph idx="1"/>
          </p:nvPr>
        </p:nvSpPr>
        <p:spPr>
          <a:xfrm>
            <a:off x="4157330" y="3535427"/>
            <a:ext cx="1534432" cy="345459"/>
          </a:xfrm>
        </p:spPr>
        <p:txBody>
          <a:bodyPr vert="horz" lIns="91440" tIns="45720" rIns="91440" bIns="45720" rtlCol="0" anchor="t">
            <a:normAutofit/>
          </a:bodyPr>
          <a:lstStyle/>
          <a:p>
            <a:pPr marL="9525" algn="r">
              <a:buClr>
                <a:srgbClr val="1E64C8"/>
              </a:buClr>
            </a:pPr>
            <a:r>
              <a:rPr lang="nl-BE" sz="1200">
                <a:latin typeface="UGent Panno Text SemiLight"/>
              </a:rPr>
              <a:t>(cijfers oktober 2025)</a:t>
            </a:r>
          </a:p>
        </p:txBody>
      </p:sp>
      <p:pic>
        <p:nvPicPr>
          <p:cNvPr id="11" name="Afbeelding 2">
            <a:extLst>
              <a:ext uri="{FF2B5EF4-FFF2-40B4-BE49-F238E27FC236}">
                <a16:creationId xmlns:a16="http://schemas.microsoft.com/office/drawing/2014/main" id="{37AB932E-AFC6-982E-0445-4DC9BDB96B3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16820" y="5629696"/>
            <a:ext cx="1374942" cy="931443"/>
          </a:xfrm>
          <a:prstGeom prst="rect">
            <a:avLst/>
          </a:prstGeom>
        </p:spPr>
      </p:pic>
      <p:sp>
        <p:nvSpPr>
          <p:cNvPr id="13" name="Tekstvak 22">
            <a:extLst>
              <a:ext uri="{FF2B5EF4-FFF2-40B4-BE49-F238E27FC236}">
                <a16:creationId xmlns:a16="http://schemas.microsoft.com/office/drawing/2014/main" id="{5B8D51D3-AA9A-76DD-9A70-A073A767BB99}"/>
              </a:ext>
            </a:extLst>
          </p:cNvPr>
          <p:cNvSpPr txBox="1"/>
          <p:nvPr/>
        </p:nvSpPr>
        <p:spPr>
          <a:xfrm>
            <a:off x="9330459" y="2352302"/>
            <a:ext cx="2861541" cy="707886"/>
          </a:xfrm>
          <a:prstGeom prst="rect">
            <a:avLst/>
          </a:prstGeom>
          <a:solidFill>
            <a:srgbClr val="FFD200"/>
          </a:solidFill>
        </p:spPr>
        <p:txBody>
          <a:bodyPr wrap="square" rtlCol="0">
            <a:noAutofit/>
          </a:bodyPr>
          <a:lstStyle/>
          <a:p>
            <a:pPr marL="60273"/>
            <a:r>
              <a:rPr lang="nl-BE" sz="2000" cap="all">
                <a:solidFill>
                  <a:srgbClr val="1E64C8"/>
                </a:solidFill>
                <a:latin typeface="UGent Panno Text" panose="02000506040000040003" pitchFamily="2" charset="0"/>
              </a:rPr>
              <a:t>Carrière-</a:t>
            </a:r>
            <a:br>
              <a:rPr lang="nl-BE" sz="2000" cap="all">
                <a:solidFill>
                  <a:srgbClr val="1E64C8"/>
                </a:solidFill>
                <a:latin typeface="UGent Panno Text" panose="02000506040000040003" pitchFamily="2" charset="0"/>
              </a:rPr>
            </a:br>
            <a:r>
              <a:rPr lang="nl-BE" sz="2000" cap="all">
                <a:solidFill>
                  <a:srgbClr val="1E64C8"/>
                </a:solidFill>
                <a:latin typeface="UGent Panno Text" panose="02000506040000040003" pitchFamily="2" charset="0"/>
              </a:rPr>
              <a:t>perspectiEven op maat</a:t>
            </a:r>
          </a:p>
        </p:txBody>
      </p:sp>
      <p:sp>
        <p:nvSpPr>
          <p:cNvPr id="15" name="Tekstvak 22">
            <a:extLst>
              <a:ext uri="{FF2B5EF4-FFF2-40B4-BE49-F238E27FC236}">
                <a16:creationId xmlns:a16="http://schemas.microsoft.com/office/drawing/2014/main" id="{8C6A4E7F-A272-AC28-5933-706AE7A670EE}"/>
              </a:ext>
            </a:extLst>
          </p:cNvPr>
          <p:cNvSpPr txBox="1"/>
          <p:nvPr/>
        </p:nvSpPr>
        <p:spPr>
          <a:xfrm>
            <a:off x="9330458" y="3136921"/>
            <a:ext cx="2861541" cy="707886"/>
          </a:xfrm>
          <a:prstGeom prst="rect">
            <a:avLst/>
          </a:prstGeom>
          <a:solidFill>
            <a:srgbClr val="FFD200"/>
          </a:solidFill>
        </p:spPr>
        <p:txBody>
          <a:bodyPr wrap="square" rtlCol="0">
            <a:spAutoFit/>
          </a:bodyPr>
          <a:lstStyle/>
          <a:p>
            <a:pPr marL="60273"/>
            <a:r>
              <a:rPr lang="nl-BE" sz="2000" cap="all">
                <a:solidFill>
                  <a:srgbClr val="1E64C8"/>
                </a:solidFill>
                <a:latin typeface="UGent Panno Text" panose="02000506040000040003" pitchFamily="2" charset="0"/>
              </a:rPr>
              <a:t>TALENTONTWIKKELING &amp; OPLEIDING</a:t>
            </a:r>
          </a:p>
        </p:txBody>
      </p:sp>
      <p:sp>
        <p:nvSpPr>
          <p:cNvPr id="16" name="Tekstvak 22">
            <a:extLst>
              <a:ext uri="{FF2B5EF4-FFF2-40B4-BE49-F238E27FC236}">
                <a16:creationId xmlns:a16="http://schemas.microsoft.com/office/drawing/2014/main" id="{514490C5-34F6-5410-958D-0886413AA05B}"/>
              </a:ext>
            </a:extLst>
          </p:cNvPr>
          <p:cNvSpPr txBox="1"/>
          <p:nvPr/>
        </p:nvSpPr>
        <p:spPr>
          <a:xfrm>
            <a:off x="9330457" y="3921540"/>
            <a:ext cx="2861541" cy="707886"/>
          </a:xfrm>
          <a:prstGeom prst="rect">
            <a:avLst/>
          </a:prstGeom>
          <a:solidFill>
            <a:srgbClr val="FFD200"/>
          </a:solidFill>
        </p:spPr>
        <p:txBody>
          <a:bodyPr wrap="square" rtlCol="0">
            <a:spAutoFit/>
          </a:bodyPr>
          <a:lstStyle/>
          <a:p>
            <a:pPr marL="60273"/>
            <a:r>
              <a:rPr lang="nl-BE" sz="2000" cap="all">
                <a:solidFill>
                  <a:srgbClr val="1E64C8"/>
                </a:solidFill>
                <a:latin typeface="UGent Panno Text" panose="02000506040000040003" pitchFamily="2" charset="0"/>
              </a:rPr>
              <a:t>KWALITATIEVE </a:t>
            </a:r>
            <a:br>
              <a:rPr lang="nl-BE" sz="2000" cap="all">
                <a:solidFill>
                  <a:srgbClr val="1E64C8"/>
                </a:solidFill>
                <a:latin typeface="UGent Panno Text" panose="02000506040000040003" pitchFamily="2" charset="0"/>
              </a:rPr>
            </a:br>
            <a:r>
              <a:rPr lang="nl-BE" sz="2000" cap="all">
                <a:solidFill>
                  <a:srgbClr val="1E64C8"/>
                </a:solidFill>
                <a:latin typeface="UGent Panno Text" panose="02000506040000040003" pitchFamily="2" charset="0"/>
              </a:rPr>
              <a:t>REKRUTERING</a:t>
            </a:r>
          </a:p>
        </p:txBody>
      </p:sp>
      <p:sp>
        <p:nvSpPr>
          <p:cNvPr id="17" name="Tekstvak 22">
            <a:extLst>
              <a:ext uri="{FF2B5EF4-FFF2-40B4-BE49-F238E27FC236}">
                <a16:creationId xmlns:a16="http://schemas.microsoft.com/office/drawing/2014/main" id="{A122780B-2A81-EB5A-5701-0F79F71DE301}"/>
              </a:ext>
            </a:extLst>
          </p:cNvPr>
          <p:cNvSpPr txBox="1"/>
          <p:nvPr/>
        </p:nvSpPr>
        <p:spPr>
          <a:xfrm>
            <a:off x="9330458" y="4706159"/>
            <a:ext cx="2861542" cy="707886"/>
          </a:xfrm>
          <a:prstGeom prst="rect">
            <a:avLst/>
          </a:prstGeom>
          <a:solidFill>
            <a:srgbClr val="FFD200"/>
          </a:solidFill>
        </p:spPr>
        <p:txBody>
          <a:bodyPr wrap="square" rtlCol="0">
            <a:spAutoFit/>
          </a:bodyPr>
          <a:lstStyle/>
          <a:p>
            <a:pPr marL="60273"/>
            <a:r>
              <a:rPr lang="nl-BE" sz="2000" cap="all">
                <a:solidFill>
                  <a:srgbClr val="1E64C8"/>
                </a:solidFill>
                <a:latin typeface="UGent Panno Text" panose="02000506040000040003" pitchFamily="2" charset="0"/>
              </a:rPr>
              <a:t>WETENSCHAPPELIJKE INTEGRITEIT</a:t>
            </a:r>
          </a:p>
        </p:txBody>
      </p:sp>
      <p:sp>
        <p:nvSpPr>
          <p:cNvPr id="18" name="Tekstvak 22">
            <a:extLst>
              <a:ext uri="{FF2B5EF4-FFF2-40B4-BE49-F238E27FC236}">
                <a16:creationId xmlns:a16="http://schemas.microsoft.com/office/drawing/2014/main" id="{086A8D3F-EAB9-05CE-8C86-8ED65235E647}"/>
              </a:ext>
            </a:extLst>
          </p:cNvPr>
          <p:cNvSpPr txBox="1"/>
          <p:nvPr/>
        </p:nvSpPr>
        <p:spPr>
          <a:xfrm>
            <a:off x="9329199" y="5490778"/>
            <a:ext cx="2861541" cy="707886"/>
          </a:xfrm>
          <a:prstGeom prst="rect">
            <a:avLst/>
          </a:prstGeom>
          <a:solidFill>
            <a:srgbClr val="FFD200"/>
          </a:solidFill>
        </p:spPr>
        <p:txBody>
          <a:bodyPr wrap="square" rtlCol="0">
            <a:spAutoFit/>
          </a:bodyPr>
          <a:lstStyle/>
          <a:p>
            <a:pPr marL="60273"/>
            <a:r>
              <a:rPr lang="nl-BE" sz="2000" cap="all">
                <a:solidFill>
                  <a:srgbClr val="1E64C8"/>
                </a:solidFill>
                <a:latin typeface="UGent Panno Text" panose="02000506040000040003" pitchFamily="2" charset="0"/>
              </a:rPr>
              <a:t>LEIDERSCHAP </a:t>
            </a:r>
            <a:br>
              <a:rPr lang="nl-BE" sz="2000" cap="all">
                <a:solidFill>
                  <a:srgbClr val="1E64C8"/>
                </a:solidFill>
                <a:latin typeface="UGent Panno Text" panose="02000506040000040003" pitchFamily="2" charset="0"/>
              </a:rPr>
            </a:br>
            <a:r>
              <a:rPr lang="nl-BE" sz="2000" cap="all">
                <a:solidFill>
                  <a:srgbClr val="1E64C8"/>
                </a:solidFill>
                <a:latin typeface="UGent Panno Text" panose="02000506040000040003" pitchFamily="2" charset="0"/>
              </a:rPr>
              <a:t>&amp; VERTROUWEN</a:t>
            </a:r>
          </a:p>
        </p:txBody>
      </p:sp>
    </p:spTree>
    <p:extLst>
      <p:ext uri="{BB962C8B-B14F-4D97-AF65-F5344CB8AC3E}">
        <p14:creationId xmlns:p14="http://schemas.microsoft.com/office/powerpoint/2010/main" val="585148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1+#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1+#ppt_w/2"/>
                                          </p:val>
                                        </p:tav>
                                        <p:tav tm="100000">
                                          <p:val>
                                            <p:strVal val="#ppt_x"/>
                                          </p:val>
                                        </p:tav>
                                      </p:tavLst>
                                    </p:anim>
                                    <p:anim calcmode="lin" valueType="num">
                                      <p:cBhvr additive="base">
                                        <p:cTn id="13" dur="500" fill="hold"/>
                                        <p:tgtEl>
                                          <p:spTgt spid="15"/>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2" fill="hold" grpId="0" nodeType="after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500" fill="hold"/>
                                        <p:tgtEl>
                                          <p:spTgt spid="16"/>
                                        </p:tgtEl>
                                        <p:attrNameLst>
                                          <p:attrName>ppt_x</p:attrName>
                                        </p:attrNameLst>
                                      </p:cBhvr>
                                      <p:tavLst>
                                        <p:tav tm="0">
                                          <p:val>
                                            <p:strVal val="1+#ppt_w/2"/>
                                          </p:val>
                                        </p:tav>
                                        <p:tav tm="100000">
                                          <p:val>
                                            <p:strVal val="#ppt_x"/>
                                          </p:val>
                                        </p:tav>
                                      </p:tavLst>
                                    </p:anim>
                                    <p:anim calcmode="lin" valueType="num">
                                      <p:cBhvr additive="base">
                                        <p:cTn id="18" dur="500" fill="hold"/>
                                        <p:tgtEl>
                                          <p:spTgt spid="16"/>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2" fill="hold" grpId="0" nodeType="after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additive="base">
                                        <p:cTn id="22" dur="500" fill="hold"/>
                                        <p:tgtEl>
                                          <p:spTgt spid="17"/>
                                        </p:tgtEl>
                                        <p:attrNameLst>
                                          <p:attrName>ppt_x</p:attrName>
                                        </p:attrNameLst>
                                      </p:cBhvr>
                                      <p:tavLst>
                                        <p:tav tm="0">
                                          <p:val>
                                            <p:strVal val="1+#ppt_w/2"/>
                                          </p:val>
                                        </p:tav>
                                        <p:tav tm="100000">
                                          <p:val>
                                            <p:strVal val="#ppt_x"/>
                                          </p:val>
                                        </p:tav>
                                      </p:tavLst>
                                    </p:anim>
                                    <p:anim calcmode="lin" valueType="num">
                                      <p:cBhvr additive="base">
                                        <p:cTn id="23" dur="500" fill="hold"/>
                                        <p:tgtEl>
                                          <p:spTgt spid="17"/>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2" fill="hold" grpId="0" nodeType="after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500" fill="hold"/>
                                        <p:tgtEl>
                                          <p:spTgt spid="18"/>
                                        </p:tgtEl>
                                        <p:attrNameLst>
                                          <p:attrName>ppt_x</p:attrName>
                                        </p:attrNameLst>
                                      </p:cBhvr>
                                      <p:tavLst>
                                        <p:tav tm="0">
                                          <p:val>
                                            <p:strVal val="1+#ppt_w/2"/>
                                          </p:val>
                                        </p:tav>
                                        <p:tav tm="100000">
                                          <p:val>
                                            <p:strVal val="#ppt_x"/>
                                          </p:val>
                                        </p:tav>
                                      </p:tavLst>
                                    </p:anim>
                                    <p:anim calcmode="lin" valueType="num">
                                      <p:cBhvr additive="base">
                                        <p:cTn id="28"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16" grpId="0" animBg="1"/>
      <p:bldP spid="17" grpId="0" animBg="1"/>
      <p:bldP spid="1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50499-F38F-2BEB-A990-698A2A3CB90F}"/>
              </a:ext>
            </a:extLst>
          </p:cNvPr>
          <p:cNvSpPr>
            <a:spLocks noGrp="1"/>
          </p:cNvSpPr>
          <p:nvPr>
            <p:ph type="title"/>
          </p:nvPr>
        </p:nvSpPr>
        <p:spPr>
          <a:xfrm>
            <a:off x="542609" y="375285"/>
            <a:ext cx="5340031" cy="1097915"/>
          </a:xfrm>
        </p:spPr>
        <p:txBody>
          <a:bodyPr/>
          <a:lstStyle/>
          <a:p>
            <a:r>
              <a:rPr lang="en-BE"/>
              <a:t>DOCTORAL SCHOOLS</a:t>
            </a:r>
          </a:p>
        </p:txBody>
      </p:sp>
      <p:sp>
        <p:nvSpPr>
          <p:cNvPr id="3" name="Content Placeholder 2">
            <a:extLst>
              <a:ext uri="{FF2B5EF4-FFF2-40B4-BE49-F238E27FC236}">
                <a16:creationId xmlns:a16="http://schemas.microsoft.com/office/drawing/2014/main" id="{405621B4-3F93-CFC3-8D02-1D96F89F3374}"/>
              </a:ext>
            </a:extLst>
          </p:cNvPr>
          <p:cNvSpPr>
            <a:spLocks noGrp="1"/>
          </p:cNvSpPr>
          <p:nvPr>
            <p:ph idx="1"/>
          </p:nvPr>
        </p:nvSpPr>
        <p:spPr>
          <a:xfrm>
            <a:off x="542609" y="1531085"/>
            <a:ext cx="5241503" cy="1897915"/>
          </a:xfrm>
        </p:spPr>
        <p:txBody>
          <a:bodyPr/>
          <a:lstStyle/>
          <a:p>
            <a:r>
              <a:rPr lang="en-GB" sz="2400" err="1">
                <a:solidFill>
                  <a:srgbClr val="1E64C8"/>
                </a:solidFill>
              </a:rPr>
              <a:t>Pijlers</a:t>
            </a:r>
            <a:r>
              <a:rPr lang="en-GB" sz="2400">
                <a:solidFill>
                  <a:srgbClr val="1E64C8"/>
                </a:solidFill>
              </a:rPr>
              <a:t> van de Doctoral Schools</a:t>
            </a:r>
          </a:p>
          <a:p>
            <a:pPr marL="274638" indent="-265113">
              <a:buClr>
                <a:srgbClr val="1E64C8"/>
              </a:buClr>
              <a:buFont typeface="Arial" panose="020B0604020202020204" pitchFamily="34" charset="0"/>
              <a:buChar char="•"/>
            </a:pPr>
            <a:r>
              <a:rPr lang="nl-BE" sz="2400">
                <a:latin typeface="UGent Panno Text SemiLight" panose="02000406040000040003" pitchFamily="2" charset="0"/>
              </a:rPr>
              <a:t>Internationale en maatschappelijke waarde  </a:t>
            </a:r>
          </a:p>
          <a:p>
            <a:pPr marL="274638" indent="-265113">
              <a:buClr>
                <a:srgbClr val="1E64C8"/>
              </a:buClr>
              <a:buFont typeface="Arial" panose="020B0604020202020204" pitchFamily="34" charset="0"/>
              <a:buChar char="•"/>
            </a:pPr>
            <a:r>
              <a:rPr lang="nl-BE" sz="2400">
                <a:latin typeface="UGent Panno Text SemiLight" panose="02000406040000040003" pitchFamily="2" charset="0"/>
              </a:rPr>
              <a:t>Verbeteren ondersteuning en begeleiding</a:t>
            </a:r>
          </a:p>
          <a:p>
            <a:pPr marL="274638" indent="-265113">
              <a:buClr>
                <a:srgbClr val="1E64C8"/>
              </a:buClr>
              <a:buFont typeface="Arial" panose="020B0604020202020204" pitchFamily="34" charset="0"/>
              <a:buChar char="•"/>
            </a:pPr>
            <a:r>
              <a:rPr lang="nl-BE" sz="2400">
                <a:latin typeface="UGent Panno Text SemiLight" panose="02000406040000040003" pitchFamily="2" charset="0"/>
              </a:rPr>
              <a:t>Versterken van interne kwaliteitscultuur</a:t>
            </a:r>
          </a:p>
          <a:p>
            <a:pPr marL="9525">
              <a:buClr>
                <a:srgbClr val="1E64C8"/>
              </a:buClr>
            </a:pPr>
            <a:endParaRPr lang="nl-BE" sz="1400">
              <a:latin typeface="UGent Panno Text SemiLight" panose="02000406040000040003" pitchFamily="2" charset="0"/>
            </a:endParaRPr>
          </a:p>
        </p:txBody>
      </p:sp>
      <p:pic>
        <p:nvPicPr>
          <p:cNvPr id="5" name="Afbeelding 18">
            <a:extLst>
              <a:ext uri="{FF2B5EF4-FFF2-40B4-BE49-F238E27FC236}">
                <a16:creationId xmlns:a16="http://schemas.microsoft.com/office/drawing/2014/main" id="{0FF68CB1-04BB-8E91-DE1C-518B58851BCD}"/>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6096000" y="1"/>
            <a:ext cx="5754076" cy="6561138"/>
          </a:xfrm>
          <a:prstGeom prst="rect">
            <a:avLst/>
          </a:prstGeom>
        </p:spPr>
      </p:pic>
      <p:sp>
        <p:nvSpPr>
          <p:cNvPr id="4" name="Content Placeholder 2">
            <a:extLst>
              <a:ext uri="{FF2B5EF4-FFF2-40B4-BE49-F238E27FC236}">
                <a16:creationId xmlns:a16="http://schemas.microsoft.com/office/drawing/2014/main" id="{169647F4-4F4C-8B21-675E-C44E8CB7A42C}"/>
              </a:ext>
            </a:extLst>
          </p:cNvPr>
          <p:cNvSpPr txBox="1">
            <a:spLocks/>
          </p:cNvSpPr>
          <p:nvPr/>
        </p:nvSpPr>
        <p:spPr>
          <a:xfrm>
            <a:off x="3529655" y="5559086"/>
            <a:ext cx="2062716" cy="431021"/>
          </a:xfrm>
          <a:prstGeom prst="rect">
            <a:avLst/>
          </a:prstGeom>
        </p:spPr>
        <p:txBody>
          <a:bodyPr lIns="91440" tIns="45720" rIns="91440" bIns="45720" anchor="t"/>
          <a:lstStyle>
            <a:lvl1pPr marL="0" indent="0" algn="l" defTabSz="914400" rtl="0" eaLnBrk="1" latinLnBrk="0" hangingPunct="1">
              <a:lnSpc>
                <a:spcPct val="90000"/>
              </a:lnSpc>
              <a:spcBef>
                <a:spcPts val="1000"/>
              </a:spcBef>
              <a:buFont typeface="Arial" panose="020B0604020202020204" pitchFamily="34" charset="0"/>
              <a:buNone/>
              <a:defRPr sz="2800" kern="1200" baseline="0">
                <a:solidFill>
                  <a:schemeClr val="tx1"/>
                </a:solidFill>
                <a:latin typeface="UGent Panno Text" panose="02000506040000040003" pitchFamily="2" charset="0"/>
                <a:ea typeface="+mn-ea"/>
                <a:cs typeface="+mn-cs"/>
              </a:defRPr>
            </a:lvl1pPr>
            <a:lvl2pPr marL="9525" indent="263525" algn="l" defTabSz="914400" rtl="0" eaLnBrk="1" latinLnBrk="0" hangingPunct="1">
              <a:lnSpc>
                <a:spcPct val="90000"/>
              </a:lnSpc>
              <a:spcBef>
                <a:spcPts val="500"/>
              </a:spcBef>
              <a:buClr>
                <a:srgbClr val="1E64C8"/>
              </a:buClr>
              <a:buFont typeface="Arial" panose="020B0604020202020204" pitchFamily="34" charset="0"/>
              <a:buChar char="•"/>
              <a:tabLst/>
              <a:defRPr sz="2400" kern="1200" baseline="0">
                <a:solidFill>
                  <a:schemeClr val="tx1"/>
                </a:solidFill>
                <a:latin typeface="UGent Panno Text" panose="02000506040000040003" pitchFamily="2" charset="0"/>
                <a:ea typeface="+mn-ea"/>
                <a:cs typeface="+mn-cs"/>
              </a:defRPr>
            </a:lvl2pPr>
            <a:lvl3pPr marL="801688" indent="-263525" algn="l" defTabSz="914400" rtl="0" eaLnBrk="1" latinLnBrk="0" hangingPunct="1">
              <a:lnSpc>
                <a:spcPct val="90000"/>
              </a:lnSpc>
              <a:spcBef>
                <a:spcPts val="500"/>
              </a:spcBef>
              <a:buClr>
                <a:srgbClr val="1E64C8"/>
              </a:buClr>
              <a:buFont typeface="Arial" panose="020B0604020202020204" pitchFamily="34" charset="0"/>
              <a:buChar char="•"/>
              <a:tabLst/>
              <a:defRPr sz="2000" kern="1200" baseline="0">
                <a:solidFill>
                  <a:schemeClr val="tx1"/>
                </a:solidFill>
                <a:latin typeface="UGent Panno Text" panose="0200050604000004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UGent Panno Text" panose="0200050604000004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UGent Panno Text" panose="0200050604000004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525" algn="r">
              <a:buClr>
                <a:srgbClr val="1E64C8"/>
              </a:buClr>
            </a:pPr>
            <a:r>
              <a:rPr lang="nl-BE" sz="1200">
                <a:latin typeface="UGent Panno Text SemiLight"/>
              </a:rPr>
              <a:t>(cijfers oktober 2025)</a:t>
            </a:r>
          </a:p>
          <a:p>
            <a:pPr marL="9525">
              <a:buClr>
                <a:srgbClr val="1E64C8"/>
              </a:buClr>
            </a:pPr>
            <a:endParaRPr lang="nl-BE" sz="1200">
              <a:latin typeface="UGent Panno Text SemiLight" panose="02000406040000040003" pitchFamily="2" charset="0"/>
            </a:endParaRPr>
          </a:p>
        </p:txBody>
      </p:sp>
      <p:grpSp>
        <p:nvGrpSpPr>
          <p:cNvPr id="12" name="Group 11">
            <a:extLst>
              <a:ext uri="{FF2B5EF4-FFF2-40B4-BE49-F238E27FC236}">
                <a16:creationId xmlns:a16="http://schemas.microsoft.com/office/drawing/2014/main" id="{3079AB07-6B90-5C8D-3BCF-47DDC1F6B59E}"/>
              </a:ext>
            </a:extLst>
          </p:cNvPr>
          <p:cNvGrpSpPr/>
          <p:nvPr/>
        </p:nvGrpSpPr>
        <p:grpSpPr>
          <a:xfrm>
            <a:off x="680828" y="3601957"/>
            <a:ext cx="2455773" cy="1840022"/>
            <a:chOff x="680828" y="3486625"/>
            <a:chExt cx="2455773" cy="1840022"/>
          </a:xfrm>
        </p:grpSpPr>
        <p:sp>
          <p:nvSpPr>
            <p:cNvPr id="7" name="Rectangle 6">
              <a:extLst>
                <a:ext uri="{FF2B5EF4-FFF2-40B4-BE49-F238E27FC236}">
                  <a16:creationId xmlns:a16="http://schemas.microsoft.com/office/drawing/2014/main" id="{B9D333A3-67C9-F448-34D4-1A3F449C9440}"/>
                </a:ext>
              </a:extLst>
            </p:cNvPr>
            <p:cNvSpPr/>
            <p:nvPr/>
          </p:nvSpPr>
          <p:spPr>
            <a:xfrm>
              <a:off x="680828" y="3486625"/>
              <a:ext cx="2455773" cy="1840022"/>
            </a:xfrm>
            <a:prstGeom prst="rect">
              <a:avLst/>
            </a:prstGeom>
            <a:solidFill>
              <a:srgbClr val="FFD2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8" name="TextBox 7">
              <a:extLst>
                <a:ext uri="{FF2B5EF4-FFF2-40B4-BE49-F238E27FC236}">
                  <a16:creationId xmlns:a16="http://schemas.microsoft.com/office/drawing/2014/main" id="{6434B33A-24DF-7660-B540-43E453617BCF}"/>
                </a:ext>
              </a:extLst>
            </p:cNvPr>
            <p:cNvSpPr txBox="1"/>
            <p:nvPr/>
          </p:nvSpPr>
          <p:spPr>
            <a:xfrm>
              <a:off x="680828" y="3577282"/>
              <a:ext cx="2455773" cy="1384995"/>
            </a:xfrm>
            <a:prstGeom prst="rect">
              <a:avLst/>
            </a:prstGeom>
            <a:noFill/>
          </p:spPr>
          <p:txBody>
            <a:bodyPr wrap="square" lIns="91440" tIns="45720" rIns="91440" bIns="45720" rtlCol="0" anchor="t">
              <a:spAutoFit/>
            </a:bodyPr>
            <a:lstStyle/>
            <a:p>
              <a:pPr algn="ctr"/>
              <a:r>
                <a:rPr lang="nl-BE" sz="4400" b="1">
                  <a:solidFill>
                    <a:srgbClr val="1E64C8"/>
                  </a:solidFill>
                  <a:latin typeface="UGent Panno Text SemiBold"/>
                </a:rPr>
                <a:t>797</a:t>
              </a:r>
              <a:endParaRPr lang="nl-BE" sz="4400" b="1">
                <a:solidFill>
                  <a:srgbClr val="1E64C8"/>
                </a:solidFill>
                <a:latin typeface="UGent Panno Text SemiBold" panose="02000506040000040003" pitchFamily="2" charset="0"/>
              </a:endParaRPr>
            </a:p>
            <a:p>
              <a:pPr algn="ctr"/>
              <a:r>
                <a:rPr lang="nl-BE" sz="2000">
                  <a:solidFill>
                    <a:srgbClr val="1E64C8"/>
                  </a:solidFill>
                  <a:latin typeface="UGent Panno Text SemiLight"/>
                </a:rPr>
                <a:t>Doctoraten behaald </a:t>
              </a:r>
              <a:br>
                <a:rPr lang="nl-BE" sz="2000">
                  <a:latin typeface="UGent Panno Text SemiLight" panose="02000406040000040003" pitchFamily="2" charset="0"/>
                </a:rPr>
              </a:br>
              <a:r>
                <a:rPr lang="nl-BE" sz="2000">
                  <a:solidFill>
                    <a:srgbClr val="1E64C8"/>
                  </a:solidFill>
                  <a:latin typeface="UGent Panno Text SemiLight"/>
                </a:rPr>
                <a:t>in 2024</a:t>
              </a:r>
              <a:endParaRPr lang="nl-BE" sz="2000">
                <a:solidFill>
                  <a:srgbClr val="1E64C8"/>
                </a:solidFill>
                <a:latin typeface="UGent Panno Text SemiLight" panose="02000406040000040003" pitchFamily="2" charset="0"/>
              </a:endParaRPr>
            </a:p>
          </p:txBody>
        </p:sp>
      </p:grpSp>
      <p:grpSp>
        <p:nvGrpSpPr>
          <p:cNvPr id="13" name="Group 12">
            <a:extLst>
              <a:ext uri="{FF2B5EF4-FFF2-40B4-BE49-F238E27FC236}">
                <a16:creationId xmlns:a16="http://schemas.microsoft.com/office/drawing/2014/main" id="{307B6271-F35E-8E0E-3476-1B4B65FC15EF}"/>
              </a:ext>
            </a:extLst>
          </p:cNvPr>
          <p:cNvGrpSpPr/>
          <p:nvPr/>
        </p:nvGrpSpPr>
        <p:grpSpPr>
          <a:xfrm>
            <a:off x="3136598" y="3602217"/>
            <a:ext cx="2455776" cy="1840022"/>
            <a:chOff x="3136598" y="3486885"/>
            <a:chExt cx="2455776" cy="1840022"/>
          </a:xfrm>
        </p:grpSpPr>
        <p:sp>
          <p:nvSpPr>
            <p:cNvPr id="10" name="Rectangle 9">
              <a:extLst>
                <a:ext uri="{FF2B5EF4-FFF2-40B4-BE49-F238E27FC236}">
                  <a16:creationId xmlns:a16="http://schemas.microsoft.com/office/drawing/2014/main" id="{F7DA8D4B-1760-112B-2668-2DB8DBEE8E14}"/>
                </a:ext>
              </a:extLst>
            </p:cNvPr>
            <p:cNvSpPr/>
            <p:nvPr/>
          </p:nvSpPr>
          <p:spPr>
            <a:xfrm>
              <a:off x="3136601" y="3486885"/>
              <a:ext cx="2455773" cy="1840022"/>
            </a:xfrm>
            <a:prstGeom prst="rect">
              <a:avLst/>
            </a:prstGeom>
            <a:solidFill>
              <a:srgbClr val="1E64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1" name="TextBox 10">
              <a:extLst>
                <a:ext uri="{FF2B5EF4-FFF2-40B4-BE49-F238E27FC236}">
                  <a16:creationId xmlns:a16="http://schemas.microsoft.com/office/drawing/2014/main" id="{F820674F-9EA5-001A-864B-4A571434B0FA}"/>
                </a:ext>
              </a:extLst>
            </p:cNvPr>
            <p:cNvSpPr txBox="1"/>
            <p:nvPr/>
          </p:nvSpPr>
          <p:spPr>
            <a:xfrm>
              <a:off x="3136598" y="3582594"/>
              <a:ext cx="2455773" cy="1677382"/>
            </a:xfrm>
            <a:prstGeom prst="rect">
              <a:avLst/>
            </a:prstGeom>
            <a:noFill/>
          </p:spPr>
          <p:txBody>
            <a:bodyPr wrap="square" rtlCol="0">
              <a:spAutoFit/>
            </a:bodyPr>
            <a:lstStyle/>
            <a:p>
              <a:pPr algn="ctr"/>
              <a:r>
                <a:rPr lang="nl-BE" sz="4400" b="1">
                  <a:solidFill>
                    <a:schemeClr val="bg1"/>
                  </a:solidFill>
                  <a:latin typeface="UGent Panno Text SemiBold" panose="02000506040000040003" pitchFamily="2" charset="0"/>
                </a:rPr>
                <a:t>+5.800</a:t>
              </a:r>
            </a:p>
            <a:p>
              <a:pPr algn="ctr"/>
              <a:r>
                <a:rPr lang="nl-BE" sz="2000">
                  <a:solidFill>
                    <a:schemeClr val="bg1"/>
                  </a:solidFill>
                  <a:latin typeface="UGent Panno Text SemiLight" panose="02000406040000040003" pitchFamily="2" charset="0"/>
                </a:rPr>
                <a:t>Totaal aantal</a:t>
              </a:r>
              <a:br>
                <a:rPr lang="nl-BE" sz="2000">
                  <a:solidFill>
                    <a:schemeClr val="bg1"/>
                  </a:solidFill>
                  <a:latin typeface="UGent Panno Text SemiLight" panose="02000406040000040003" pitchFamily="2" charset="0"/>
                </a:rPr>
              </a:br>
              <a:r>
                <a:rPr lang="nl-BE" sz="2000">
                  <a:solidFill>
                    <a:schemeClr val="bg1"/>
                  </a:solidFill>
                  <a:latin typeface="UGent Panno Text SemiLight" panose="02000406040000040003" pitchFamily="2" charset="0"/>
                </a:rPr>
                <a:t>doctoraatsstudenten</a:t>
              </a:r>
            </a:p>
            <a:p>
              <a:pPr algn="ctr">
                <a:spcBef>
                  <a:spcPts val="600"/>
                </a:spcBef>
              </a:pPr>
              <a:r>
                <a:rPr lang="nl-BE" sz="1400">
                  <a:solidFill>
                    <a:schemeClr val="bg1"/>
                  </a:solidFill>
                  <a:latin typeface="UGent Panno Text SemiLight" panose="02000406040000040003" pitchFamily="2" charset="0"/>
                </a:rPr>
                <a:t>Internationaal: 47%</a:t>
              </a:r>
            </a:p>
          </p:txBody>
        </p:sp>
      </p:grpSp>
    </p:spTree>
    <p:extLst>
      <p:ext uri="{BB962C8B-B14F-4D97-AF65-F5344CB8AC3E}">
        <p14:creationId xmlns:p14="http://schemas.microsoft.com/office/powerpoint/2010/main" val="3048996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grpId="0" nodeType="afterEffect">
                                  <p:stCondLst>
                                    <p:cond delay="1000"/>
                                  </p:stCondLst>
                                  <p:childTnLst>
                                    <p:set>
                                      <p:cBhvr>
                                        <p:cTn id="13"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50499-F38F-2BEB-A990-698A2A3CB90F}"/>
              </a:ext>
            </a:extLst>
          </p:cNvPr>
          <p:cNvSpPr>
            <a:spLocks noGrp="1"/>
          </p:cNvSpPr>
          <p:nvPr>
            <p:ph type="title"/>
          </p:nvPr>
        </p:nvSpPr>
        <p:spPr>
          <a:xfrm>
            <a:off x="542609" y="375285"/>
            <a:ext cx="5340031" cy="1097915"/>
          </a:xfrm>
        </p:spPr>
        <p:txBody>
          <a:bodyPr/>
          <a:lstStyle/>
          <a:p>
            <a:r>
              <a:rPr lang="en-BE"/>
              <a:t>INPUT</a:t>
            </a:r>
          </a:p>
        </p:txBody>
      </p:sp>
      <p:sp>
        <p:nvSpPr>
          <p:cNvPr id="7" name="Content Placeholder 2">
            <a:extLst>
              <a:ext uri="{FF2B5EF4-FFF2-40B4-BE49-F238E27FC236}">
                <a16:creationId xmlns:a16="http://schemas.microsoft.com/office/drawing/2014/main" id="{C9FB08EB-ECB7-85F5-3561-5862B898136D}"/>
              </a:ext>
            </a:extLst>
          </p:cNvPr>
          <p:cNvSpPr>
            <a:spLocks noGrp="1"/>
          </p:cNvSpPr>
          <p:nvPr>
            <p:ph idx="1"/>
          </p:nvPr>
        </p:nvSpPr>
        <p:spPr>
          <a:xfrm>
            <a:off x="509657" y="1346627"/>
            <a:ext cx="5799705" cy="404810"/>
          </a:xfrm>
        </p:spPr>
        <p:txBody>
          <a:bodyPr vert="horz" lIns="91440" tIns="45720" rIns="91440" bIns="45720" rtlCol="0" anchor="t">
            <a:noAutofit/>
          </a:bodyPr>
          <a:lstStyle/>
          <a:p>
            <a:pPr marL="85725" indent="0">
              <a:buNone/>
            </a:pPr>
            <a:r>
              <a:rPr lang="nl-BE" err="1">
                <a:latin typeface="UGent Panno Text"/>
              </a:rPr>
              <a:t>Onderzoeksuitgaven</a:t>
            </a:r>
            <a:r>
              <a:rPr lang="nl-BE">
                <a:latin typeface="UGent Panno Text"/>
              </a:rPr>
              <a:t> 2024: € 533 miljoen</a:t>
            </a:r>
          </a:p>
        </p:txBody>
      </p:sp>
      <p:grpSp>
        <p:nvGrpSpPr>
          <p:cNvPr id="19" name="Group 18">
            <a:extLst>
              <a:ext uri="{FF2B5EF4-FFF2-40B4-BE49-F238E27FC236}">
                <a16:creationId xmlns:a16="http://schemas.microsoft.com/office/drawing/2014/main" id="{9ABADDAB-D4E6-9FD0-A407-566CF23D08AC}"/>
              </a:ext>
            </a:extLst>
          </p:cNvPr>
          <p:cNvGrpSpPr/>
          <p:nvPr/>
        </p:nvGrpSpPr>
        <p:grpSpPr>
          <a:xfrm>
            <a:off x="8731971" y="522490"/>
            <a:ext cx="3460028" cy="1323439"/>
            <a:chOff x="8731971" y="522490"/>
            <a:chExt cx="3460028" cy="1323439"/>
          </a:xfrm>
        </p:grpSpPr>
        <p:sp>
          <p:nvSpPr>
            <p:cNvPr id="12" name="Rectangle 11">
              <a:extLst>
                <a:ext uri="{FF2B5EF4-FFF2-40B4-BE49-F238E27FC236}">
                  <a16:creationId xmlns:a16="http://schemas.microsoft.com/office/drawing/2014/main" id="{3F716EA0-93DE-4425-2348-E1DFB4DE2B50}"/>
                </a:ext>
              </a:extLst>
            </p:cNvPr>
            <p:cNvSpPr/>
            <p:nvPr/>
          </p:nvSpPr>
          <p:spPr>
            <a:xfrm>
              <a:off x="8736680" y="616983"/>
              <a:ext cx="3455319" cy="1134454"/>
            </a:xfrm>
            <a:prstGeom prst="rect">
              <a:avLst/>
            </a:prstGeom>
            <a:solidFill>
              <a:srgbClr val="1E64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3" name="TextBox 12">
              <a:extLst>
                <a:ext uri="{FF2B5EF4-FFF2-40B4-BE49-F238E27FC236}">
                  <a16:creationId xmlns:a16="http://schemas.microsoft.com/office/drawing/2014/main" id="{85107145-962C-6317-1E2F-01672D57060C}"/>
                </a:ext>
              </a:extLst>
            </p:cNvPr>
            <p:cNvSpPr txBox="1"/>
            <p:nvPr/>
          </p:nvSpPr>
          <p:spPr>
            <a:xfrm>
              <a:off x="9476508" y="522490"/>
              <a:ext cx="2715491" cy="1323439"/>
            </a:xfrm>
            <a:prstGeom prst="rect">
              <a:avLst/>
            </a:prstGeom>
            <a:noFill/>
          </p:spPr>
          <p:txBody>
            <a:bodyPr wrap="square" lIns="91440" tIns="45720" rIns="91440" bIns="45720" rtlCol="0" anchor="t">
              <a:spAutoFit/>
            </a:bodyPr>
            <a:lstStyle/>
            <a:p>
              <a:pPr algn="ctr"/>
              <a:r>
                <a:rPr lang="nl-BE" sz="4000" b="1">
                  <a:solidFill>
                    <a:schemeClr val="bg1"/>
                  </a:solidFill>
                  <a:latin typeface="UGent Panno Text SemiBold"/>
                </a:rPr>
                <a:t>172 </a:t>
              </a:r>
              <a:r>
                <a:rPr lang="nl-BE" sz="2000">
                  <a:solidFill>
                    <a:schemeClr val="bg1"/>
                  </a:solidFill>
                  <a:latin typeface="UGent Panno Text SemiLight"/>
                </a:rPr>
                <a:t>ERC-projecten</a:t>
              </a:r>
            </a:p>
            <a:p>
              <a:pPr algn="ctr"/>
              <a:r>
                <a:rPr lang="nl-BE" sz="4000">
                  <a:solidFill>
                    <a:schemeClr val="bg1"/>
                  </a:solidFill>
                  <a:latin typeface="UGent Panno Text SemiBold"/>
                </a:rPr>
                <a:t>27</a:t>
              </a:r>
              <a:r>
                <a:rPr lang="nl-BE" sz="2000">
                  <a:solidFill>
                    <a:schemeClr val="bg1"/>
                  </a:solidFill>
                  <a:latin typeface="UGent Panno Text SemiLight"/>
                </a:rPr>
                <a:t> </a:t>
              </a:r>
              <a:r>
                <a:rPr lang="nl-BE" sz="2000" err="1">
                  <a:solidFill>
                    <a:schemeClr val="bg1"/>
                  </a:solidFill>
                  <a:latin typeface="UGent Panno Text SemiLight"/>
                </a:rPr>
                <a:t>PoC</a:t>
              </a:r>
              <a:r>
                <a:rPr lang="nl-BE" sz="2000">
                  <a:solidFill>
                    <a:schemeClr val="bg1"/>
                  </a:solidFill>
                  <a:latin typeface="UGent Panno Text SemiLight"/>
                </a:rPr>
                <a:t>-projecten</a:t>
              </a:r>
              <a:endParaRPr lang="nl-BE" sz="2000">
                <a:solidFill>
                  <a:schemeClr val="bg1"/>
                </a:solidFill>
                <a:latin typeface="UGent Panno Text SemiLight" panose="02000406040000040003" pitchFamily="2" charset="0"/>
              </a:endParaRPr>
            </a:p>
          </p:txBody>
        </p:sp>
        <p:pic>
          <p:nvPicPr>
            <p:cNvPr id="17" name="Picture 16">
              <a:extLst>
                <a:ext uri="{FF2B5EF4-FFF2-40B4-BE49-F238E27FC236}">
                  <a16:creationId xmlns:a16="http://schemas.microsoft.com/office/drawing/2014/main" id="{81F794F7-A012-CD1F-65D1-B73384F395E7}"/>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8731971" y="567744"/>
              <a:ext cx="979376" cy="1214427"/>
            </a:xfrm>
            <a:prstGeom prst="rect">
              <a:avLst/>
            </a:prstGeom>
          </p:spPr>
        </p:pic>
      </p:grpSp>
      <p:graphicFrame>
        <p:nvGraphicFramePr>
          <p:cNvPr id="4" name="Chart 2">
            <a:extLst>
              <a:ext uri="{FF2B5EF4-FFF2-40B4-BE49-F238E27FC236}">
                <a16:creationId xmlns:a16="http://schemas.microsoft.com/office/drawing/2014/main" id="{938E5ED4-87B9-4509-AD2B-D22232940D10}"/>
              </a:ext>
            </a:extLst>
          </p:cNvPr>
          <p:cNvGraphicFramePr>
            <a:graphicFrameLocks/>
          </p:cNvGraphicFramePr>
          <p:nvPr>
            <p:extLst>
              <p:ext uri="{D42A27DB-BD31-4B8C-83A1-F6EECF244321}">
                <p14:modId xmlns:p14="http://schemas.microsoft.com/office/powerpoint/2010/main" val="2003525358"/>
              </p:ext>
            </p:extLst>
          </p:nvPr>
        </p:nvGraphicFramePr>
        <p:xfrm>
          <a:off x="868218" y="1940422"/>
          <a:ext cx="10335491" cy="4053978"/>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649341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1+#ppt_w/2"/>
                                          </p:val>
                                        </p:tav>
                                        <p:tav tm="100000">
                                          <p:val>
                                            <p:strVal val="#ppt_x"/>
                                          </p:val>
                                        </p:tav>
                                      </p:tavLst>
                                    </p:anim>
                                    <p:anim calcmode="lin" valueType="num">
                                      <p:cBhvr additive="base">
                                        <p:cTn id="8"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50499-F38F-2BEB-A990-698A2A3CB90F}"/>
              </a:ext>
            </a:extLst>
          </p:cNvPr>
          <p:cNvSpPr>
            <a:spLocks noGrp="1"/>
          </p:cNvSpPr>
          <p:nvPr>
            <p:ph type="title"/>
          </p:nvPr>
        </p:nvSpPr>
        <p:spPr>
          <a:xfrm>
            <a:off x="542609" y="375285"/>
            <a:ext cx="5340031" cy="1097915"/>
          </a:xfrm>
        </p:spPr>
        <p:txBody>
          <a:bodyPr/>
          <a:lstStyle/>
          <a:p>
            <a:r>
              <a:rPr lang="en-BE"/>
              <a:t>OUTPUT</a:t>
            </a:r>
          </a:p>
        </p:txBody>
      </p:sp>
      <p:sp>
        <p:nvSpPr>
          <p:cNvPr id="7" name="Content Placeholder 2">
            <a:extLst>
              <a:ext uri="{FF2B5EF4-FFF2-40B4-BE49-F238E27FC236}">
                <a16:creationId xmlns:a16="http://schemas.microsoft.com/office/drawing/2014/main" id="{C9FB08EB-ECB7-85F5-3561-5862B898136D}"/>
              </a:ext>
            </a:extLst>
          </p:cNvPr>
          <p:cNvSpPr>
            <a:spLocks noGrp="1"/>
          </p:cNvSpPr>
          <p:nvPr>
            <p:ph idx="1"/>
          </p:nvPr>
        </p:nvSpPr>
        <p:spPr>
          <a:xfrm>
            <a:off x="468666" y="1384461"/>
            <a:ext cx="4986321" cy="404809"/>
          </a:xfrm>
        </p:spPr>
        <p:txBody>
          <a:bodyPr vert="horz" lIns="91440" tIns="45720" rIns="91440" bIns="45720" rtlCol="0" anchor="t">
            <a:noAutofit/>
          </a:bodyPr>
          <a:lstStyle/>
          <a:p>
            <a:pPr marL="85725" indent="0">
              <a:buNone/>
            </a:pPr>
            <a:r>
              <a:rPr lang="nl-BE">
                <a:latin typeface="UGent Panno Text"/>
              </a:rPr>
              <a:t>Publicaties 2014 - 2024</a:t>
            </a:r>
          </a:p>
        </p:txBody>
      </p:sp>
      <p:graphicFrame>
        <p:nvGraphicFramePr>
          <p:cNvPr id="3" name="Table 10">
            <a:extLst>
              <a:ext uri="{FF2B5EF4-FFF2-40B4-BE49-F238E27FC236}">
                <a16:creationId xmlns:a16="http://schemas.microsoft.com/office/drawing/2014/main" id="{DCDD750D-3034-F0C1-2269-E78870FAFC4A}"/>
              </a:ext>
            </a:extLst>
          </p:cNvPr>
          <p:cNvGraphicFramePr>
            <a:graphicFrameLocks noGrp="1"/>
          </p:cNvGraphicFramePr>
          <p:nvPr>
            <p:extLst>
              <p:ext uri="{D42A27DB-BD31-4B8C-83A1-F6EECF244321}">
                <p14:modId xmlns:p14="http://schemas.microsoft.com/office/powerpoint/2010/main" val="3432139224"/>
              </p:ext>
            </p:extLst>
          </p:nvPr>
        </p:nvGraphicFramePr>
        <p:xfrm>
          <a:off x="334962" y="2330086"/>
          <a:ext cx="6772770" cy="3033370"/>
        </p:xfrm>
        <a:graphic>
          <a:graphicData uri="http://schemas.openxmlformats.org/drawingml/2006/table">
            <a:tbl>
              <a:tblPr firstRow="1" bandRow="1">
                <a:tableStyleId>{5C22544A-7EE6-4342-B048-85BDC9FD1C3A}</a:tableStyleId>
              </a:tblPr>
              <a:tblGrid>
                <a:gridCol w="5181541">
                  <a:extLst>
                    <a:ext uri="{9D8B030D-6E8A-4147-A177-3AD203B41FA5}">
                      <a16:colId xmlns:a16="http://schemas.microsoft.com/office/drawing/2014/main" val="1334629126"/>
                    </a:ext>
                  </a:extLst>
                </a:gridCol>
                <a:gridCol w="1591229">
                  <a:extLst>
                    <a:ext uri="{9D8B030D-6E8A-4147-A177-3AD203B41FA5}">
                      <a16:colId xmlns:a16="http://schemas.microsoft.com/office/drawing/2014/main" val="3482244035"/>
                    </a:ext>
                  </a:extLst>
                </a:gridCol>
              </a:tblGrid>
              <a:tr h="649690">
                <a:tc>
                  <a:txBody>
                    <a:bodyPr/>
                    <a:lstStyle/>
                    <a:p>
                      <a:r>
                        <a:rPr lang="nl-BE" sz="2400" b="0" i="0">
                          <a:solidFill>
                            <a:schemeClr val="bg1"/>
                          </a:solidFill>
                          <a:latin typeface="UGent Panno Text Medium" panose="02000506040000040003" pitchFamily="2" charset="0"/>
                        </a:rPr>
                        <a:t>Totaal aantal publicaties aan de UGent</a:t>
                      </a:r>
                      <a:endParaRPr lang="en-BE" sz="2400" b="0" i="0">
                        <a:latin typeface="UGent Panno Text Medium" panose="02000506040000040003" pitchFamily="2" charset="0"/>
                      </a:endParaRPr>
                    </a:p>
                  </a:txBody>
                  <a:tcPr marL="324000" anchor="ctr">
                    <a:solidFill>
                      <a:srgbClr val="1E64C8"/>
                    </a:solidFill>
                  </a:tcPr>
                </a:tc>
                <a:tc>
                  <a:txBody>
                    <a:bodyPr/>
                    <a:lstStyle/>
                    <a:p>
                      <a:pPr algn="r"/>
                      <a:r>
                        <a:rPr lang="nl-BE" sz="2400" b="0" i="0">
                          <a:solidFill>
                            <a:schemeClr val="bg1"/>
                          </a:solidFill>
                          <a:latin typeface="UGent Panno Text Medium"/>
                        </a:rPr>
                        <a:t>93.241</a:t>
                      </a:r>
                      <a:endParaRPr lang="en-BE" sz="2400" dirty="0"/>
                    </a:p>
                  </a:txBody>
                  <a:tcPr marL="180000" anchor="ctr">
                    <a:solidFill>
                      <a:srgbClr val="1E64C8"/>
                    </a:solidFill>
                  </a:tcPr>
                </a:tc>
                <a:extLst>
                  <a:ext uri="{0D108BD9-81ED-4DB2-BD59-A6C34878D82A}">
                    <a16:rowId xmlns:a16="http://schemas.microsoft.com/office/drawing/2014/main" val="1442241602"/>
                  </a:ext>
                </a:extLst>
              </a:tr>
              <a:tr h="595920">
                <a:tc>
                  <a:txBody>
                    <a:bodyPr/>
                    <a:lstStyle/>
                    <a:p>
                      <a:r>
                        <a:rPr lang="nl-BE" sz="2000">
                          <a:solidFill>
                            <a:srgbClr val="1E64C8"/>
                          </a:solidFill>
                          <a:latin typeface="UGent Panno Text" panose="02000506040000040003" pitchFamily="2" charset="0"/>
                        </a:rPr>
                        <a:t>Internationale publicaties</a:t>
                      </a:r>
                      <a:endParaRPr lang="en-BE" sz="2000">
                        <a:solidFill>
                          <a:srgbClr val="1E64C8"/>
                        </a:solidFill>
                        <a:latin typeface="UGent Panno Text" panose="02000506040000040003" pitchFamily="2" charset="0"/>
                      </a:endParaRPr>
                    </a:p>
                  </a:txBody>
                  <a:tcPr marL="324000" anchor="ctr">
                    <a:solidFill>
                      <a:srgbClr val="1E64C8">
                        <a:alpha val="20000"/>
                      </a:srgb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BE" sz="2000">
                          <a:solidFill>
                            <a:srgbClr val="1E64C8"/>
                          </a:solidFill>
                          <a:latin typeface="UGent Panno Text"/>
                        </a:rPr>
                        <a:t>55.820</a:t>
                      </a:r>
                      <a:endParaRPr lang="en-BE" sz="2000" dirty="0"/>
                    </a:p>
                  </a:txBody>
                  <a:tcPr marL="180000" anchor="ctr">
                    <a:solidFill>
                      <a:srgbClr val="1E64C8">
                        <a:alpha val="20000"/>
                      </a:srgbClr>
                    </a:solidFill>
                  </a:tcPr>
                </a:tc>
                <a:extLst>
                  <a:ext uri="{0D108BD9-81ED-4DB2-BD59-A6C34878D82A}">
                    <a16:rowId xmlns:a16="http://schemas.microsoft.com/office/drawing/2014/main" val="4113092872"/>
                  </a:ext>
                </a:extLst>
              </a:tr>
              <a:tr h="595920">
                <a:tc>
                  <a:txBody>
                    <a:bodyPr/>
                    <a:lstStyle/>
                    <a:p>
                      <a:r>
                        <a:rPr lang="nl-BE" sz="2000">
                          <a:solidFill>
                            <a:srgbClr val="1E64C8"/>
                          </a:solidFill>
                          <a:latin typeface="UGent Panno Text" panose="02000506040000040003" pitchFamily="2" charset="0"/>
                        </a:rPr>
                        <a:t>Enkel UGent</a:t>
                      </a:r>
                      <a:endParaRPr lang="en-BE" sz="2000">
                        <a:solidFill>
                          <a:srgbClr val="1E64C8"/>
                        </a:solidFill>
                        <a:latin typeface="UGent Panno Text" panose="02000506040000040003" pitchFamily="2" charset="0"/>
                      </a:endParaRPr>
                    </a:p>
                  </a:txBody>
                  <a:tcPr marL="324000" marR="90000" anchor="ctr">
                    <a:solidFill>
                      <a:srgbClr val="1E64C8">
                        <a:alpha val="10000"/>
                      </a:srgbClr>
                    </a:solidFill>
                  </a:tcPr>
                </a:tc>
                <a:tc>
                  <a:txBody>
                    <a:bodyPr/>
                    <a:lstStyle/>
                    <a:p>
                      <a:pPr marL="0" marR="0" lvl="0" indent="0" algn="r" defTabSz="914400">
                        <a:lnSpc>
                          <a:spcPct val="100000"/>
                        </a:lnSpc>
                        <a:spcBef>
                          <a:spcPts val="0"/>
                        </a:spcBef>
                        <a:spcAft>
                          <a:spcPts val="0"/>
                        </a:spcAft>
                        <a:buNone/>
                        <a:tabLst/>
                        <a:defRPr/>
                      </a:pPr>
                      <a:r>
                        <a:rPr lang="nl-BE" sz="2000">
                          <a:solidFill>
                            <a:srgbClr val="1E64C8"/>
                          </a:solidFill>
                          <a:latin typeface="UGent Panno Text"/>
                        </a:rPr>
                        <a:t>20.938</a:t>
                      </a:r>
                      <a:endParaRPr lang="nl-NL" dirty="0"/>
                    </a:p>
                  </a:txBody>
                  <a:tcPr marL="180000" anchor="ctr">
                    <a:solidFill>
                      <a:srgbClr val="1E64C8">
                        <a:alpha val="10000"/>
                      </a:srgbClr>
                    </a:solidFill>
                  </a:tcPr>
                </a:tc>
                <a:extLst>
                  <a:ext uri="{0D108BD9-81ED-4DB2-BD59-A6C34878D82A}">
                    <a16:rowId xmlns:a16="http://schemas.microsoft.com/office/drawing/2014/main" val="4030284753"/>
                  </a:ext>
                </a:extLst>
              </a:tr>
              <a:tr h="5959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2000">
                          <a:solidFill>
                            <a:srgbClr val="1E64C8"/>
                          </a:solidFill>
                          <a:latin typeface="UGent Panno Text" panose="02000506040000040003" pitchFamily="2" charset="0"/>
                        </a:rPr>
                        <a:t>Belgische publicaties</a:t>
                      </a:r>
                      <a:endParaRPr lang="en-BE" sz="2000">
                        <a:solidFill>
                          <a:srgbClr val="1E64C8"/>
                        </a:solidFill>
                        <a:latin typeface="UGent Panno Text" panose="02000506040000040003" pitchFamily="2" charset="0"/>
                      </a:endParaRPr>
                    </a:p>
                  </a:txBody>
                  <a:tcPr marL="324000" marR="90000" anchor="ctr">
                    <a:solidFill>
                      <a:srgbClr val="1E64C8">
                        <a:alpha val="20000"/>
                      </a:srgb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BE" sz="2000">
                          <a:solidFill>
                            <a:srgbClr val="1E64C8"/>
                          </a:solidFill>
                          <a:latin typeface="UGent Panno Text"/>
                        </a:rPr>
                        <a:t>16.483</a:t>
                      </a:r>
                      <a:endParaRPr lang="en-BE" sz="2000" dirty="0"/>
                    </a:p>
                  </a:txBody>
                  <a:tcPr marL="180000" anchor="ctr">
                    <a:solidFill>
                      <a:srgbClr val="1E64C8">
                        <a:alpha val="20000"/>
                      </a:srgbClr>
                    </a:solidFill>
                  </a:tcPr>
                </a:tc>
                <a:extLst>
                  <a:ext uri="{0D108BD9-81ED-4DB2-BD59-A6C34878D82A}">
                    <a16:rowId xmlns:a16="http://schemas.microsoft.com/office/drawing/2014/main" val="2961640960"/>
                  </a:ext>
                </a:extLst>
              </a:tr>
              <a:tr h="5959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2000">
                          <a:solidFill>
                            <a:srgbClr val="1E64C8"/>
                          </a:solidFill>
                          <a:latin typeface="UGent Panno Text" panose="02000506040000040003" pitchFamily="2" charset="0"/>
                        </a:rPr>
                        <a:t>Highly cited researchers (clarivate, 2022)</a:t>
                      </a:r>
                      <a:endParaRPr lang="en-BE" sz="2000">
                        <a:solidFill>
                          <a:srgbClr val="1E64C8"/>
                        </a:solidFill>
                        <a:latin typeface="UGent Panno Text" panose="02000506040000040003" pitchFamily="2" charset="0"/>
                      </a:endParaRPr>
                    </a:p>
                  </a:txBody>
                  <a:tcPr marL="324000" marR="90000" anchor="ctr">
                    <a:solidFill>
                      <a:srgbClr val="1E64C8">
                        <a:alpha val="10000"/>
                      </a:srgb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BE" sz="2000">
                          <a:solidFill>
                            <a:srgbClr val="1E64C8"/>
                          </a:solidFill>
                          <a:latin typeface="UGent Panno Text" panose="02000506040000040003" pitchFamily="2" charset="0"/>
                        </a:rPr>
                        <a:t>25</a:t>
                      </a:r>
                      <a:endParaRPr lang="en-BE" sz="2000"/>
                    </a:p>
                  </a:txBody>
                  <a:tcPr marL="180000" anchor="ctr">
                    <a:solidFill>
                      <a:srgbClr val="1E64C8">
                        <a:alpha val="10000"/>
                      </a:srgbClr>
                    </a:solidFill>
                  </a:tcPr>
                </a:tc>
                <a:extLst>
                  <a:ext uri="{0D108BD9-81ED-4DB2-BD59-A6C34878D82A}">
                    <a16:rowId xmlns:a16="http://schemas.microsoft.com/office/drawing/2014/main" val="2866052777"/>
                  </a:ext>
                </a:extLst>
              </a:tr>
            </a:tbl>
          </a:graphicData>
        </a:graphic>
      </p:graphicFrame>
      <p:pic>
        <p:nvPicPr>
          <p:cNvPr id="5" name="Picture 4">
            <a:extLst>
              <a:ext uri="{FF2B5EF4-FFF2-40B4-BE49-F238E27FC236}">
                <a16:creationId xmlns:a16="http://schemas.microsoft.com/office/drawing/2014/main" id="{75628AE9-208D-9012-7CF5-8B0694B40722}"/>
              </a:ext>
            </a:extLst>
          </p:cNvPr>
          <p:cNvPicPr>
            <a:picLocks noChangeAspect="1"/>
          </p:cNvPicPr>
          <p:nvPr/>
        </p:nvPicPr>
        <p:blipFill>
          <a:blip r:embed="rId3"/>
          <a:stretch>
            <a:fillRect/>
          </a:stretch>
        </p:blipFill>
        <p:spPr>
          <a:xfrm>
            <a:off x="5149850" y="924242"/>
            <a:ext cx="1892300" cy="1181100"/>
          </a:xfrm>
          <a:prstGeom prst="rect">
            <a:avLst/>
          </a:prstGeom>
        </p:spPr>
      </p:pic>
      <p:pic>
        <p:nvPicPr>
          <p:cNvPr id="6" name="Afbeelding 18">
            <a:extLst>
              <a:ext uri="{FF2B5EF4-FFF2-40B4-BE49-F238E27FC236}">
                <a16:creationId xmlns:a16="http://schemas.microsoft.com/office/drawing/2014/main" id="{995146E4-7670-6659-3DF1-6D5499475D6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614876" y="1"/>
            <a:ext cx="4235199" cy="6561138"/>
          </a:xfrm>
          <a:prstGeom prst="rect">
            <a:avLst/>
          </a:prstGeom>
        </p:spPr>
      </p:pic>
      <p:pic>
        <p:nvPicPr>
          <p:cNvPr id="8" name="Picture 7">
            <a:extLst>
              <a:ext uri="{FF2B5EF4-FFF2-40B4-BE49-F238E27FC236}">
                <a16:creationId xmlns:a16="http://schemas.microsoft.com/office/drawing/2014/main" id="{6D2BDBD6-74FC-78D3-6411-F28583D5CCD2}"/>
              </a:ext>
            </a:extLst>
          </p:cNvPr>
          <p:cNvPicPr>
            <a:picLocks noChangeAspect="1"/>
          </p:cNvPicPr>
          <p:nvPr/>
        </p:nvPicPr>
        <p:blipFill>
          <a:blip r:embed="rId5"/>
          <a:stretch>
            <a:fillRect/>
          </a:stretch>
        </p:blipFill>
        <p:spPr>
          <a:xfrm>
            <a:off x="4439713" y="4852934"/>
            <a:ext cx="393700" cy="431800"/>
          </a:xfrm>
          <a:prstGeom prst="rect">
            <a:avLst/>
          </a:prstGeom>
        </p:spPr>
      </p:pic>
      <p:sp>
        <p:nvSpPr>
          <p:cNvPr id="9" name="Content Placeholder 2">
            <a:extLst>
              <a:ext uri="{FF2B5EF4-FFF2-40B4-BE49-F238E27FC236}">
                <a16:creationId xmlns:a16="http://schemas.microsoft.com/office/drawing/2014/main" id="{6EE55D00-DB4A-53F6-6661-55799E36FF2E}"/>
              </a:ext>
            </a:extLst>
          </p:cNvPr>
          <p:cNvSpPr txBox="1">
            <a:spLocks/>
          </p:cNvSpPr>
          <p:nvPr/>
        </p:nvSpPr>
        <p:spPr>
          <a:xfrm>
            <a:off x="2542032" y="5458652"/>
            <a:ext cx="4648619" cy="431021"/>
          </a:xfrm>
          <a:prstGeom prst="rect">
            <a:avLst/>
          </a:prstGeom>
        </p:spPr>
        <p:txBody>
          <a:bodyPr lIns="91440" tIns="45720" rIns="91440" bIns="45720" anchor="t"/>
          <a:lstStyle>
            <a:lvl1pPr marL="0" indent="0" algn="l" defTabSz="914400" rtl="0" eaLnBrk="1" latinLnBrk="0" hangingPunct="1">
              <a:lnSpc>
                <a:spcPct val="90000"/>
              </a:lnSpc>
              <a:spcBef>
                <a:spcPts val="1000"/>
              </a:spcBef>
              <a:buFont typeface="Arial" panose="020B0604020202020204" pitchFamily="34" charset="0"/>
              <a:buNone/>
              <a:defRPr sz="2800" kern="1200" baseline="0">
                <a:solidFill>
                  <a:schemeClr val="tx1"/>
                </a:solidFill>
                <a:latin typeface="UGent Panno Text" panose="02000506040000040003" pitchFamily="2" charset="0"/>
                <a:ea typeface="+mn-ea"/>
                <a:cs typeface="+mn-cs"/>
              </a:defRPr>
            </a:lvl1pPr>
            <a:lvl2pPr marL="9525" indent="263525" algn="l" defTabSz="914400" rtl="0" eaLnBrk="1" latinLnBrk="0" hangingPunct="1">
              <a:lnSpc>
                <a:spcPct val="90000"/>
              </a:lnSpc>
              <a:spcBef>
                <a:spcPts val="500"/>
              </a:spcBef>
              <a:buClr>
                <a:srgbClr val="1E64C8"/>
              </a:buClr>
              <a:buFont typeface="Arial" panose="020B0604020202020204" pitchFamily="34" charset="0"/>
              <a:buChar char="•"/>
              <a:tabLst/>
              <a:defRPr sz="2400" kern="1200" baseline="0">
                <a:solidFill>
                  <a:schemeClr val="tx1"/>
                </a:solidFill>
                <a:latin typeface="UGent Panno Text" panose="02000506040000040003" pitchFamily="2" charset="0"/>
                <a:ea typeface="+mn-ea"/>
                <a:cs typeface="+mn-cs"/>
              </a:defRPr>
            </a:lvl2pPr>
            <a:lvl3pPr marL="801688" indent="-263525" algn="l" defTabSz="914400" rtl="0" eaLnBrk="1" latinLnBrk="0" hangingPunct="1">
              <a:lnSpc>
                <a:spcPct val="90000"/>
              </a:lnSpc>
              <a:spcBef>
                <a:spcPts val="500"/>
              </a:spcBef>
              <a:buClr>
                <a:srgbClr val="1E64C8"/>
              </a:buClr>
              <a:buFont typeface="Arial" panose="020B0604020202020204" pitchFamily="34" charset="0"/>
              <a:buChar char="•"/>
              <a:tabLst/>
              <a:defRPr sz="2000" kern="1200" baseline="0">
                <a:solidFill>
                  <a:schemeClr val="tx1"/>
                </a:solidFill>
                <a:latin typeface="UGent Panno Text" panose="0200050604000004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UGent Panno Text" panose="0200050604000004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UGent Panno Text" panose="0200050604000004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525" algn="r">
              <a:buClr>
                <a:srgbClr val="1E64C8"/>
              </a:buClr>
            </a:pPr>
            <a:r>
              <a:rPr lang="nl-BE" sz="1200">
                <a:latin typeface="UGent Panno Text SemiLight"/>
              </a:rPr>
              <a:t>(Publicaties: </a:t>
            </a:r>
            <a:r>
              <a:rPr lang="nl-BE" sz="1200" dirty="0">
                <a:latin typeface="UGent Panno Text SemiLight"/>
              </a:rPr>
              <a:t>WOS (</a:t>
            </a:r>
            <a:r>
              <a:rPr lang="nl-BE" sz="1200">
                <a:latin typeface="UGent Panno Text SemiLight"/>
              </a:rPr>
              <a:t>SCIE, </a:t>
            </a:r>
            <a:r>
              <a:rPr lang="nl-BE" sz="1200" dirty="0">
                <a:latin typeface="UGent Panno Text SemiLight"/>
              </a:rPr>
              <a:t>SSCI, </a:t>
            </a:r>
            <a:r>
              <a:rPr lang="nl-BE" sz="1200">
                <a:latin typeface="UGent Panno Text SemiLight"/>
              </a:rPr>
              <a:t>AHCI</a:t>
            </a:r>
            <a:r>
              <a:rPr lang="nl-BE" sz="1200" dirty="0">
                <a:latin typeface="UGent Panno Text SemiLight"/>
              </a:rPr>
              <a:t>, CPCI-S, CPCI-SHW) en VABB</a:t>
            </a:r>
            <a:r>
              <a:rPr lang="nl-BE" sz="1200">
                <a:latin typeface="UGent Panno Text SemiLight"/>
              </a:rPr>
              <a:t> - cijfers 2025)</a:t>
            </a:r>
          </a:p>
        </p:txBody>
      </p:sp>
    </p:spTree>
    <p:extLst>
      <p:ext uri="{BB962C8B-B14F-4D97-AF65-F5344CB8AC3E}">
        <p14:creationId xmlns:p14="http://schemas.microsoft.com/office/powerpoint/2010/main" val="11914934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descr="A picture containing indoor, person, preparing&#10;&#10;Description automatically generated">
            <a:extLst>
              <a:ext uri="{FF2B5EF4-FFF2-40B4-BE49-F238E27FC236}">
                <a16:creationId xmlns:a16="http://schemas.microsoft.com/office/drawing/2014/main" id="{B255CD21-BFE6-7C4B-C01D-FA9FB6A797B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154005"/>
            <a:ext cx="5471183" cy="2920883"/>
          </a:xfrm>
          <a:prstGeom prst="rect">
            <a:avLst/>
          </a:prstGeom>
        </p:spPr>
      </p:pic>
      <p:pic>
        <p:nvPicPr>
          <p:cNvPr id="23" name="Picture 22">
            <a:extLst>
              <a:ext uri="{FF2B5EF4-FFF2-40B4-BE49-F238E27FC236}">
                <a16:creationId xmlns:a16="http://schemas.microsoft.com/office/drawing/2014/main" id="{89736790-4886-9E79-E812-086842CB85D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994180" y="1160463"/>
            <a:ext cx="5197819" cy="4464050"/>
          </a:xfrm>
          <a:prstGeom prst="rect">
            <a:avLst/>
          </a:prstGeom>
          <a:ln w="63500">
            <a:solidFill>
              <a:schemeClr val="bg1"/>
            </a:solidFill>
            <a:miter lim="800000"/>
          </a:ln>
        </p:spPr>
      </p:pic>
      <p:sp>
        <p:nvSpPr>
          <p:cNvPr id="18" name="Tekstvak 22">
            <a:extLst>
              <a:ext uri="{FF2B5EF4-FFF2-40B4-BE49-F238E27FC236}">
                <a16:creationId xmlns:a16="http://schemas.microsoft.com/office/drawing/2014/main" id="{03FD31E3-4DE7-EE0D-B712-93AAB71C03C6}"/>
              </a:ext>
            </a:extLst>
          </p:cNvPr>
          <p:cNvSpPr txBox="1"/>
          <p:nvPr/>
        </p:nvSpPr>
        <p:spPr>
          <a:xfrm>
            <a:off x="970157" y="3358071"/>
            <a:ext cx="1754457" cy="1569660"/>
          </a:xfrm>
          <a:prstGeom prst="rect">
            <a:avLst/>
          </a:prstGeom>
          <a:solidFill>
            <a:srgbClr val="1E64C8"/>
          </a:solidFill>
        </p:spPr>
        <p:txBody>
          <a:bodyPr wrap="square" lIns="91440" tIns="45720" rIns="91440" bIns="45720" rtlCol="0" anchor="t">
            <a:spAutoFit/>
          </a:bodyPr>
          <a:lstStyle/>
          <a:p>
            <a:pPr marL="59690" algn="ctr"/>
            <a:r>
              <a:rPr lang="nl-BE" sz="4400" cap="all">
                <a:solidFill>
                  <a:srgbClr val="FFD200"/>
                </a:solidFill>
                <a:latin typeface="UGent Panno Text"/>
              </a:rPr>
              <a:t>88</a:t>
            </a:r>
            <a:r>
              <a:rPr lang="nl-BE" sz="4400" cap="all">
                <a:latin typeface="UGent Panno Text"/>
              </a:rPr>
              <a:t> </a:t>
            </a:r>
            <a:endParaRPr lang="nl-BE" sz="2800" cap="all">
              <a:latin typeface="UGent Panno Text"/>
            </a:endParaRPr>
          </a:p>
          <a:p>
            <a:pPr marL="59690" algn="ctr"/>
            <a:r>
              <a:rPr lang="nl-BE" sz="2400" cap="all">
                <a:solidFill>
                  <a:schemeClr val="bg1"/>
                </a:solidFill>
                <a:latin typeface="UGent Panno Text" panose="02000506040000040003" pitchFamily="2" charset="0"/>
              </a:rPr>
              <a:t>spin-offs</a:t>
            </a:r>
          </a:p>
          <a:p>
            <a:pPr marL="59690" algn="ctr"/>
            <a:r>
              <a:rPr lang="nl-NL" sz="1400" cap="all">
                <a:solidFill>
                  <a:schemeClr val="bg1"/>
                </a:solidFill>
                <a:latin typeface="UGent Panno Text"/>
              </a:rPr>
              <a:t>(2014-2024)</a:t>
            </a:r>
          </a:p>
          <a:p>
            <a:pPr marL="59690" algn="ctr"/>
            <a:endParaRPr lang="nl-BE" sz="1400" cap="all">
              <a:solidFill>
                <a:schemeClr val="bg1"/>
              </a:solidFill>
              <a:latin typeface="UGent Panno Text" panose="02000506040000040003" pitchFamily="2" charset="0"/>
            </a:endParaRPr>
          </a:p>
        </p:txBody>
      </p:sp>
      <p:sp>
        <p:nvSpPr>
          <p:cNvPr id="20" name="Tekstvak 22">
            <a:extLst>
              <a:ext uri="{FF2B5EF4-FFF2-40B4-BE49-F238E27FC236}">
                <a16:creationId xmlns:a16="http://schemas.microsoft.com/office/drawing/2014/main" id="{15387B8F-41CA-B760-790D-FD2F897A8154}"/>
              </a:ext>
            </a:extLst>
          </p:cNvPr>
          <p:cNvSpPr txBox="1"/>
          <p:nvPr/>
        </p:nvSpPr>
        <p:spPr>
          <a:xfrm>
            <a:off x="6096000" y="717839"/>
            <a:ext cx="1754457" cy="1077218"/>
          </a:xfrm>
          <a:prstGeom prst="rect">
            <a:avLst/>
          </a:prstGeom>
          <a:solidFill>
            <a:srgbClr val="1E64C8"/>
          </a:solidFill>
        </p:spPr>
        <p:txBody>
          <a:bodyPr wrap="square" lIns="91440" tIns="45720" rIns="91440" bIns="45720" rtlCol="0" anchor="t">
            <a:spAutoFit/>
          </a:bodyPr>
          <a:lstStyle/>
          <a:p>
            <a:pPr marL="59690" algn="ctr"/>
            <a:r>
              <a:rPr lang="nl-BE" sz="4000" cap="all">
                <a:solidFill>
                  <a:srgbClr val="FFD200"/>
                </a:solidFill>
                <a:latin typeface="UGent Panno Text" panose="02000506040000040003" pitchFamily="2" charset="0"/>
              </a:rPr>
              <a:t>27</a:t>
            </a:r>
            <a:r>
              <a:rPr lang="nl-BE" sz="2400" cap="all">
                <a:latin typeface="UGent Panno Text" panose="02000506040000040003" pitchFamily="2" charset="0"/>
              </a:rPr>
              <a:t> </a:t>
            </a:r>
            <a:endParaRPr lang="nl-NL"/>
          </a:p>
          <a:p>
            <a:pPr marL="59690" algn="ctr"/>
            <a:r>
              <a:rPr lang="nl-BE" sz="2400" cap="all">
                <a:solidFill>
                  <a:schemeClr val="bg1"/>
                </a:solidFill>
                <a:latin typeface="UGent Panno Text"/>
              </a:rPr>
              <a:t>BD Centers</a:t>
            </a:r>
            <a:endParaRPr lang="nl-BE" sz="2400" cap="all">
              <a:solidFill>
                <a:schemeClr val="bg1"/>
              </a:solidFill>
              <a:latin typeface="UGent Panno Text" panose="02000506040000040003" pitchFamily="2" charset="0"/>
            </a:endParaRPr>
          </a:p>
        </p:txBody>
      </p:sp>
      <p:sp>
        <p:nvSpPr>
          <p:cNvPr id="21" name="Tekstvak 22">
            <a:extLst>
              <a:ext uri="{FF2B5EF4-FFF2-40B4-BE49-F238E27FC236}">
                <a16:creationId xmlns:a16="http://schemas.microsoft.com/office/drawing/2014/main" id="{52A68C56-80B7-29AB-B3BC-9D070BBB352E}"/>
              </a:ext>
            </a:extLst>
          </p:cNvPr>
          <p:cNvSpPr txBox="1"/>
          <p:nvPr/>
        </p:nvSpPr>
        <p:spPr>
          <a:xfrm>
            <a:off x="9614018" y="3993903"/>
            <a:ext cx="2172823" cy="1326105"/>
          </a:xfrm>
          <a:prstGeom prst="rect">
            <a:avLst/>
          </a:prstGeom>
          <a:solidFill>
            <a:srgbClr val="FFD200"/>
          </a:solidFill>
        </p:spPr>
        <p:txBody>
          <a:bodyPr wrap="square" tIns="108000" bIns="108000" rtlCol="0">
            <a:spAutoFit/>
          </a:bodyPr>
          <a:lstStyle/>
          <a:p>
            <a:pPr marL="60273" algn="ctr"/>
            <a:r>
              <a:rPr lang="nl-BE" sz="2400">
                <a:solidFill>
                  <a:srgbClr val="1E64C8"/>
                </a:solidFill>
                <a:latin typeface="UGent Panno Text" panose="02000506040000040003" pitchFamily="2" charset="0"/>
              </a:rPr>
              <a:t>Intensieve samenwerking </a:t>
            </a:r>
          </a:p>
          <a:p>
            <a:pPr marL="60273" algn="ctr"/>
            <a:r>
              <a:rPr lang="nl-BE" sz="2400">
                <a:solidFill>
                  <a:srgbClr val="1E64C8"/>
                </a:solidFill>
                <a:latin typeface="UGent Panno Text" panose="02000506040000040003" pitchFamily="2" charset="0"/>
              </a:rPr>
              <a:t>met bedrijven</a:t>
            </a:r>
          </a:p>
        </p:txBody>
      </p:sp>
      <p:pic>
        <p:nvPicPr>
          <p:cNvPr id="22" name="Picture 21">
            <a:extLst>
              <a:ext uri="{FF2B5EF4-FFF2-40B4-BE49-F238E27FC236}">
                <a16:creationId xmlns:a16="http://schemas.microsoft.com/office/drawing/2014/main" id="{EB5E7EED-4259-AD6F-0530-5E102D9DA04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449444" y="2717789"/>
            <a:ext cx="3449444" cy="2344865"/>
          </a:xfrm>
          <a:prstGeom prst="rect">
            <a:avLst/>
          </a:prstGeom>
          <a:ln w="63500">
            <a:solidFill>
              <a:schemeClr val="bg1"/>
            </a:solidFill>
            <a:miter lim="800000"/>
          </a:ln>
        </p:spPr>
      </p:pic>
      <p:sp>
        <p:nvSpPr>
          <p:cNvPr id="19" name="Tekstvak 22">
            <a:extLst>
              <a:ext uri="{FF2B5EF4-FFF2-40B4-BE49-F238E27FC236}">
                <a16:creationId xmlns:a16="http://schemas.microsoft.com/office/drawing/2014/main" id="{C9BD8008-C4D0-15E7-B5E1-953AB3CE7775}"/>
              </a:ext>
            </a:extLst>
          </p:cNvPr>
          <p:cNvSpPr txBox="1"/>
          <p:nvPr/>
        </p:nvSpPr>
        <p:spPr>
          <a:xfrm>
            <a:off x="4105816" y="4192122"/>
            <a:ext cx="1754457" cy="1569660"/>
          </a:xfrm>
          <a:prstGeom prst="rect">
            <a:avLst/>
          </a:prstGeom>
          <a:solidFill>
            <a:srgbClr val="1E64C8"/>
          </a:solidFill>
        </p:spPr>
        <p:txBody>
          <a:bodyPr wrap="square" lIns="91440" tIns="45720" rIns="91440" bIns="45720" rtlCol="0" anchor="t">
            <a:spAutoFit/>
          </a:bodyPr>
          <a:lstStyle/>
          <a:p>
            <a:pPr marL="59690" algn="ctr"/>
            <a:r>
              <a:rPr lang="nl-BE" sz="4000" cap="all">
                <a:solidFill>
                  <a:srgbClr val="FFD200"/>
                </a:solidFill>
                <a:latin typeface="UGent Panno Text"/>
              </a:rPr>
              <a:t>1.609</a:t>
            </a:r>
            <a:r>
              <a:rPr lang="nl-BE" sz="4400" cap="all">
                <a:latin typeface="UGent Panno Text"/>
              </a:rPr>
              <a:t> </a:t>
            </a:r>
            <a:endParaRPr lang="nl-BE" sz="2800" cap="all">
              <a:latin typeface="UGent Panno Text"/>
            </a:endParaRPr>
          </a:p>
          <a:p>
            <a:pPr marL="59690" algn="ctr"/>
            <a:r>
              <a:rPr lang="nl-BE" sz="2400" cap="all">
                <a:solidFill>
                  <a:schemeClr val="bg1"/>
                </a:solidFill>
                <a:latin typeface="UGent Panno Text" panose="02000506040000040003" pitchFamily="2" charset="0"/>
              </a:rPr>
              <a:t>OCTROOIEN</a:t>
            </a:r>
          </a:p>
          <a:p>
            <a:pPr marL="59690" algn="ctr"/>
            <a:r>
              <a:rPr lang="nl-NL" sz="1400" cap="all">
                <a:solidFill>
                  <a:schemeClr val="bg1"/>
                </a:solidFill>
                <a:latin typeface="UGent Panno Text"/>
              </a:rPr>
              <a:t>(2014-2024)</a:t>
            </a:r>
          </a:p>
          <a:p>
            <a:pPr marL="59690" algn="ctr"/>
            <a:endParaRPr lang="nl-BE" sz="1400" cap="all">
              <a:solidFill>
                <a:schemeClr val="bg1"/>
              </a:solidFill>
              <a:latin typeface="UGent Panno Text" panose="02000506040000040003" pitchFamily="2" charset="0"/>
            </a:endParaRPr>
          </a:p>
        </p:txBody>
      </p:sp>
      <p:pic>
        <p:nvPicPr>
          <p:cNvPr id="2" name="Picture 1">
            <a:extLst>
              <a:ext uri="{FF2B5EF4-FFF2-40B4-BE49-F238E27FC236}">
                <a16:creationId xmlns:a16="http://schemas.microsoft.com/office/drawing/2014/main" id="{E3845330-68E6-ABB2-96F2-CD2E0C3958D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3815" y="5632215"/>
            <a:ext cx="1531620" cy="1225786"/>
          </a:xfrm>
          <a:prstGeom prst="rect">
            <a:avLst/>
          </a:prstGeom>
        </p:spPr>
      </p:pic>
      <p:sp>
        <p:nvSpPr>
          <p:cNvPr id="5" name="Title 4">
            <a:extLst>
              <a:ext uri="{FF2B5EF4-FFF2-40B4-BE49-F238E27FC236}">
                <a16:creationId xmlns:a16="http://schemas.microsoft.com/office/drawing/2014/main" id="{0B75D83C-52F1-A185-6C46-3E35433A0A47}"/>
              </a:ext>
            </a:extLst>
          </p:cNvPr>
          <p:cNvSpPr>
            <a:spLocks noGrp="1"/>
          </p:cNvSpPr>
          <p:nvPr>
            <p:ph type="title"/>
          </p:nvPr>
        </p:nvSpPr>
        <p:spPr/>
        <p:txBody>
          <a:bodyPr>
            <a:normAutofit/>
          </a:bodyPr>
          <a:lstStyle/>
          <a:p>
            <a:r>
              <a:rPr lang="en-BE"/>
              <a:t>TECHTRANSFER</a:t>
            </a:r>
          </a:p>
        </p:txBody>
      </p:sp>
    </p:spTree>
    <p:extLst>
      <p:ext uri="{BB962C8B-B14F-4D97-AF65-F5344CB8AC3E}">
        <p14:creationId xmlns:p14="http://schemas.microsoft.com/office/powerpoint/2010/main" val="11063970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descr="Afbeelding met ontwerp, kunst&#10;&#10;Beschrijving automatisch gegenereerd met lage betrouwbaarheid">
            <a:extLst>
              <a:ext uri="{FF2B5EF4-FFF2-40B4-BE49-F238E27FC236}">
                <a16:creationId xmlns:a16="http://schemas.microsoft.com/office/drawing/2014/main" id="{006B69C6-30DB-03AE-11A1-EA92CC2FF9EB}"/>
              </a:ext>
            </a:extLst>
          </p:cNvPr>
          <p:cNvPicPr>
            <a:picLocks noChangeAspect="1"/>
          </p:cNvPicPr>
          <p:nvPr/>
        </p:nvPicPr>
        <p:blipFill>
          <a:blip r:embed="rId3"/>
          <a:stretch>
            <a:fillRect/>
          </a:stretch>
        </p:blipFill>
        <p:spPr>
          <a:xfrm>
            <a:off x="3661533" y="862649"/>
            <a:ext cx="7987858" cy="5327083"/>
          </a:xfrm>
          <a:prstGeom prst="rect">
            <a:avLst/>
          </a:prstGeom>
        </p:spPr>
      </p:pic>
      <p:sp>
        <p:nvSpPr>
          <p:cNvPr id="2" name="Title 1">
            <a:extLst>
              <a:ext uri="{FF2B5EF4-FFF2-40B4-BE49-F238E27FC236}">
                <a16:creationId xmlns:a16="http://schemas.microsoft.com/office/drawing/2014/main" id="{30810911-999A-884C-D5E7-A4AB380500C2}"/>
              </a:ext>
            </a:extLst>
          </p:cNvPr>
          <p:cNvSpPr>
            <a:spLocks noGrp="1"/>
          </p:cNvSpPr>
          <p:nvPr>
            <p:ph type="title"/>
          </p:nvPr>
        </p:nvSpPr>
        <p:spPr/>
        <p:txBody>
          <a:bodyPr>
            <a:normAutofit/>
          </a:bodyPr>
          <a:lstStyle/>
          <a:p>
            <a:r>
              <a:rPr lang="en-BE"/>
              <a:t>ERC GRANTS</a:t>
            </a:r>
          </a:p>
        </p:txBody>
      </p:sp>
      <p:sp>
        <p:nvSpPr>
          <p:cNvPr id="9" name="Tijdelijke aanduiding voor tekst 7">
            <a:extLst>
              <a:ext uri="{FF2B5EF4-FFF2-40B4-BE49-F238E27FC236}">
                <a16:creationId xmlns:a16="http://schemas.microsoft.com/office/drawing/2014/main" id="{B7C93EEF-24BF-2825-6A30-432175CAD5DC}"/>
              </a:ext>
            </a:extLst>
          </p:cNvPr>
          <p:cNvSpPr>
            <a:spLocks noGrp="1"/>
          </p:cNvSpPr>
          <p:nvPr>
            <p:ph type="body" sz="quarter" idx="11"/>
          </p:nvPr>
        </p:nvSpPr>
        <p:spPr>
          <a:xfrm>
            <a:off x="3661533" y="2264425"/>
            <a:ext cx="5141812" cy="1081782"/>
          </a:xfrm>
          <a:solidFill>
            <a:srgbClr val="C8D8F0"/>
          </a:solidFill>
        </p:spPr>
        <p:txBody>
          <a:bodyPr anchor="ctr">
            <a:normAutofit lnSpcReduction="10000"/>
          </a:bodyPr>
          <a:lstStyle/>
          <a:p>
            <a:pPr algn="ctr"/>
            <a:r>
              <a:rPr lang="nl-BE" sz="6600">
                <a:solidFill>
                  <a:srgbClr val="1E64C8"/>
                </a:solidFill>
                <a:latin typeface="UGent Panno Text SemiBold" panose="02000706040000040003" pitchFamily="2" charset="0"/>
              </a:rPr>
              <a:t>147 GRANTEES</a:t>
            </a:r>
            <a:endParaRPr lang="en-BE" sz="6600">
              <a:solidFill>
                <a:srgbClr val="1E64C8"/>
              </a:solidFill>
              <a:latin typeface="UGent Panno Text SemiBold" panose="02000706040000040003" pitchFamily="2" charset="0"/>
            </a:endParaRPr>
          </a:p>
        </p:txBody>
      </p:sp>
    </p:spTree>
    <p:extLst>
      <p:ext uri="{BB962C8B-B14F-4D97-AF65-F5344CB8AC3E}">
        <p14:creationId xmlns:p14="http://schemas.microsoft.com/office/powerpoint/2010/main" val="16951083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B7538DD6-850A-1261-5FE1-3A0111E01894}"/>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t="-1737"/>
          <a:stretch/>
        </p:blipFill>
        <p:spPr>
          <a:xfrm>
            <a:off x="6708775" y="-99588"/>
            <a:ext cx="5483225" cy="5732038"/>
          </a:xfrm>
        </p:spPr>
      </p:pic>
      <p:sp>
        <p:nvSpPr>
          <p:cNvPr id="7" name="Text Placeholder 6">
            <a:extLst>
              <a:ext uri="{FF2B5EF4-FFF2-40B4-BE49-F238E27FC236}">
                <a16:creationId xmlns:a16="http://schemas.microsoft.com/office/drawing/2014/main" id="{985DB026-5C88-B705-A27D-BAC0798F79A4}"/>
              </a:ext>
            </a:extLst>
          </p:cNvPr>
          <p:cNvSpPr>
            <a:spLocks noGrp="1"/>
          </p:cNvSpPr>
          <p:nvPr>
            <p:ph type="body" sz="quarter" idx="11"/>
          </p:nvPr>
        </p:nvSpPr>
        <p:spPr/>
        <p:txBody>
          <a:bodyPr/>
          <a:lstStyle/>
          <a:p>
            <a:r>
              <a:rPr lang="en-BE"/>
              <a:t>200 JAAR GESCHIEDENIS</a:t>
            </a:r>
          </a:p>
        </p:txBody>
      </p:sp>
    </p:spTree>
    <p:extLst>
      <p:ext uri="{BB962C8B-B14F-4D97-AF65-F5344CB8AC3E}">
        <p14:creationId xmlns:p14="http://schemas.microsoft.com/office/powerpoint/2010/main" val="32016318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2D25C5F-B161-79D2-069A-4D1577E99B5B}"/>
              </a:ext>
            </a:extLst>
          </p:cNvPr>
          <p:cNvSpPr>
            <a:spLocks noGrp="1"/>
          </p:cNvSpPr>
          <p:nvPr>
            <p:ph type="title"/>
          </p:nvPr>
        </p:nvSpPr>
        <p:spPr/>
        <p:txBody>
          <a:bodyPr>
            <a:normAutofit/>
          </a:bodyPr>
          <a:lstStyle/>
          <a:p>
            <a:r>
              <a:rPr lang="en-BE"/>
              <a:t>200 JAAR UGENT</a:t>
            </a:r>
          </a:p>
        </p:txBody>
      </p:sp>
      <p:sp>
        <p:nvSpPr>
          <p:cNvPr id="72" name="Tijdelijke aanduiding voor inhoud 2"/>
          <p:cNvSpPr>
            <a:spLocks noGrp="1"/>
          </p:cNvSpPr>
          <p:nvPr>
            <p:ph idx="4294967295"/>
          </p:nvPr>
        </p:nvSpPr>
        <p:spPr>
          <a:xfrm>
            <a:off x="542608" y="1196975"/>
            <a:ext cx="2494705" cy="2981325"/>
          </a:xfrm>
          <a:prstGeom prst="rect">
            <a:avLst/>
          </a:prstGeom>
        </p:spPr>
        <p:txBody>
          <a:bodyPr>
            <a:noAutofit/>
          </a:bodyPr>
          <a:lstStyle/>
          <a:p>
            <a:pPr marL="60273" indent="0">
              <a:lnSpc>
                <a:spcPct val="100000"/>
              </a:lnSpc>
              <a:buNone/>
            </a:pPr>
            <a:r>
              <a:rPr lang="nl-BE" sz="2400">
                <a:solidFill>
                  <a:srgbClr val="1E64C8"/>
                </a:solidFill>
                <a:latin typeface="UGent Panno Text SemiBold" panose="02000506040000040003" pitchFamily="2" charset="0"/>
              </a:rPr>
              <a:t>1817</a:t>
            </a:r>
            <a:br>
              <a:rPr lang="nl-BE" sz="2250">
                <a:solidFill>
                  <a:srgbClr val="FFD200"/>
                </a:solidFill>
                <a:latin typeface="UGent Panno Text SemiBold" panose="02000506040000040003" pitchFamily="2" charset="0"/>
              </a:rPr>
            </a:br>
            <a:r>
              <a:rPr lang="nl-BE" sz="2000">
                <a:solidFill>
                  <a:schemeClr val="tx1">
                    <a:lumMod val="85000"/>
                    <a:lumOff val="15000"/>
                  </a:schemeClr>
                </a:solidFill>
                <a:latin typeface="UGent Panno Text SemiBold" panose="02000506040000040003" pitchFamily="2" charset="0"/>
              </a:rPr>
              <a:t>Opening</a:t>
            </a:r>
            <a:br>
              <a:rPr lang="nl-BE" sz="2000">
                <a:solidFill>
                  <a:schemeClr val="tx1">
                    <a:lumMod val="85000"/>
                    <a:lumOff val="15000"/>
                  </a:schemeClr>
                </a:solidFill>
                <a:latin typeface="UGent Panno Text SemiBold" panose="02000506040000040003" pitchFamily="2" charset="0"/>
              </a:rPr>
            </a:br>
            <a:r>
              <a:rPr lang="nl-BE" sz="2000">
                <a:solidFill>
                  <a:schemeClr val="tx1">
                    <a:lumMod val="85000"/>
                    <a:lumOff val="15000"/>
                  </a:schemeClr>
                </a:solidFill>
                <a:latin typeface="UGent Panno Text SemiBold" panose="02000506040000040003" pitchFamily="2" charset="0"/>
              </a:rPr>
              <a:t>‘Rijksuniversiteit Gent’</a:t>
            </a:r>
            <a:br>
              <a:rPr lang="nl-BE" sz="2000" b="1">
                <a:solidFill>
                  <a:schemeClr val="tx1">
                    <a:lumMod val="85000"/>
                    <a:lumOff val="15000"/>
                  </a:schemeClr>
                </a:solidFill>
              </a:rPr>
            </a:br>
            <a:r>
              <a:rPr lang="nl-BE" sz="2000">
                <a:solidFill>
                  <a:schemeClr val="tx1">
                    <a:lumMod val="85000"/>
                    <a:lumOff val="15000"/>
                  </a:schemeClr>
                </a:solidFill>
                <a:latin typeface="UGent Panno Text SemiLight" panose="02000406040000040003" pitchFamily="2" charset="0"/>
              </a:rPr>
              <a:t>Latijn als voertaal</a:t>
            </a:r>
          </a:p>
        </p:txBody>
      </p:sp>
      <p:sp>
        <p:nvSpPr>
          <p:cNvPr id="73" name="Tijdelijke aanduiding voor inhoud 2"/>
          <p:cNvSpPr txBox="1">
            <a:spLocks/>
          </p:cNvSpPr>
          <p:nvPr/>
        </p:nvSpPr>
        <p:spPr>
          <a:xfrm>
            <a:off x="3664863" y="1196380"/>
            <a:ext cx="2262160" cy="2416570"/>
          </a:xfrm>
          <a:prstGeom prst="rect">
            <a:avLst/>
          </a:prstGeom>
        </p:spPr>
        <p:txBody>
          <a:bodyPr vert="horz" lIns="64294" tIns="32147" rIns="64294" bIns="32147" rtlCol="0">
            <a:norm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60273" indent="0">
              <a:lnSpc>
                <a:spcPct val="100000"/>
              </a:lnSpc>
              <a:buNone/>
            </a:pPr>
            <a:r>
              <a:rPr lang="nl-BE" sz="2400">
                <a:solidFill>
                  <a:srgbClr val="1E64C8"/>
                </a:solidFill>
                <a:latin typeface="UGent Panno Text SemiBold" panose="02000506040000040003" pitchFamily="2" charset="0"/>
              </a:rPr>
              <a:t>1876-1890</a:t>
            </a:r>
            <a:br>
              <a:rPr lang="nl-BE" sz="1266" b="1">
                <a:solidFill>
                  <a:srgbClr val="FFD200"/>
                </a:solidFill>
                <a:latin typeface="UGent Panno Text SemiBold" panose="02000506040000040003" pitchFamily="2" charset="0"/>
              </a:rPr>
            </a:br>
            <a:r>
              <a:rPr lang="nl-BE" sz="2000">
                <a:solidFill>
                  <a:schemeClr val="tx1">
                    <a:lumMod val="85000"/>
                    <a:lumOff val="15000"/>
                  </a:schemeClr>
                </a:solidFill>
                <a:latin typeface="UGent Panno Text SemiLight" panose="02000406040000040003" pitchFamily="2" charset="0"/>
              </a:rPr>
              <a:t>Focus op onderwijs en</a:t>
            </a:r>
            <a:br>
              <a:rPr lang="nl-BE" sz="2000">
                <a:solidFill>
                  <a:schemeClr val="tx1">
                    <a:lumMod val="85000"/>
                    <a:lumOff val="15000"/>
                  </a:schemeClr>
                </a:solidFill>
                <a:latin typeface="UGent Panno Text SemiLight" panose="02000406040000040003" pitchFamily="2" charset="0"/>
              </a:rPr>
            </a:br>
            <a:r>
              <a:rPr lang="nl-BE" sz="2000">
                <a:solidFill>
                  <a:schemeClr val="tx1">
                    <a:lumMod val="85000"/>
                    <a:lumOff val="15000"/>
                  </a:schemeClr>
                </a:solidFill>
                <a:latin typeface="UGent Panno Text SemiLight" panose="02000406040000040003" pitchFamily="2" charset="0"/>
              </a:rPr>
              <a:t>onderzoek</a:t>
            </a:r>
          </a:p>
        </p:txBody>
      </p:sp>
      <p:sp>
        <p:nvSpPr>
          <p:cNvPr id="74" name="Tijdelijke aanduiding voor inhoud 2"/>
          <p:cNvSpPr txBox="1">
            <a:spLocks/>
          </p:cNvSpPr>
          <p:nvPr/>
        </p:nvSpPr>
        <p:spPr>
          <a:xfrm>
            <a:off x="2035632" y="4309594"/>
            <a:ext cx="2677785" cy="1500735"/>
          </a:xfrm>
          <a:prstGeom prst="rect">
            <a:avLst/>
          </a:prstGeom>
        </p:spPr>
        <p:txBody>
          <a:bodyPr vert="horz" lIns="64294" tIns="32147" rIns="64294" bIns="32147" rtlCol="0">
            <a:norm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60273" indent="0">
              <a:lnSpc>
                <a:spcPct val="100000"/>
              </a:lnSpc>
              <a:buNone/>
            </a:pPr>
            <a:r>
              <a:rPr lang="nl-BE" sz="2400" b="1">
                <a:solidFill>
                  <a:srgbClr val="1E64C8"/>
                </a:solidFill>
                <a:latin typeface="UGent Panno Text SemiBold" panose="02000506040000040003" pitchFamily="2" charset="0"/>
              </a:rPr>
              <a:t>1830</a:t>
            </a:r>
          </a:p>
          <a:p>
            <a:pPr marL="60273" indent="0">
              <a:lnSpc>
                <a:spcPct val="100000"/>
              </a:lnSpc>
              <a:buNone/>
            </a:pPr>
            <a:r>
              <a:rPr lang="nl-BE" sz="2000" b="1">
                <a:solidFill>
                  <a:schemeClr val="tx1">
                    <a:lumMod val="85000"/>
                    <a:lumOff val="15000"/>
                  </a:schemeClr>
                </a:solidFill>
                <a:latin typeface="UGent Panno Text SemiBold" panose="02000506040000040003" pitchFamily="2" charset="0"/>
              </a:rPr>
              <a:t>Frans</a:t>
            </a:r>
            <a:r>
              <a:rPr lang="nl-BE" sz="2000" b="1">
                <a:solidFill>
                  <a:schemeClr val="tx1">
                    <a:lumMod val="85000"/>
                    <a:lumOff val="15000"/>
                  </a:schemeClr>
                </a:solidFill>
                <a:latin typeface="UGent Panno Text" panose="02000506040000040003" pitchFamily="2" charset="0"/>
              </a:rPr>
              <a:t> </a:t>
            </a:r>
          </a:p>
          <a:p>
            <a:pPr marL="60273" indent="0">
              <a:lnSpc>
                <a:spcPct val="100000"/>
              </a:lnSpc>
              <a:buNone/>
            </a:pPr>
            <a:r>
              <a:rPr lang="nl-BE" sz="2000">
                <a:solidFill>
                  <a:schemeClr val="tx1">
                    <a:lumMod val="85000"/>
                    <a:lumOff val="15000"/>
                  </a:schemeClr>
                </a:solidFill>
                <a:latin typeface="UGent Panno Text SemiLight" panose="02000406040000040003" pitchFamily="2" charset="0"/>
              </a:rPr>
              <a:t>wordt voertaal</a:t>
            </a:r>
          </a:p>
        </p:txBody>
      </p:sp>
      <p:sp>
        <p:nvSpPr>
          <p:cNvPr id="75" name="Tijdelijke aanduiding voor inhoud 2"/>
          <p:cNvSpPr txBox="1">
            <a:spLocks/>
          </p:cNvSpPr>
          <p:nvPr/>
        </p:nvSpPr>
        <p:spPr>
          <a:xfrm>
            <a:off x="4635499" y="4306060"/>
            <a:ext cx="2821879" cy="1738399"/>
          </a:xfrm>
          <a:prstGeom prst="rect">
            <a:avLst/>
          </a:prstGeom>
        </p:spPr>
        <p:txBody>
          <a:bodyPr vert="horz" lIns="64294" tIns="32147" rIns="64294" bIns="32147" rtlCol="0">
            <a:norm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60273" indent="0">
              <a:lnSpc>
                <a:spcPct val="100000"/>
              </a:lnSpc>
              <a:buNone/>
            </a:pPr>
            <a:r>
              <a:rPr lang="nl-BE" sz="2400" b="1">
                <a:solidFill>
                  <a:srgbClr val="1E64C8"/>
                </a:solidFill>
                <a:latin typeface="UGent Panno Text SemiBold" panose="02000506040000040003" pitchFamily="2" charset="0"/>
              </a:rPr>
              <a:t>1930</a:t>
            </a:r>
          </a:p>
          <a:p>
            <a:pPr marL="60273" indent="0">
              <a:lnSpc>
                <a:spcPct val="100000"/>
              </a:lnSpc>
              <a:buNone/>
            </a:pPr>
            <a:r>
              <a:rPr lang="nl-BE" sz="2000" b="1">
                <a:solidFill>
                  <a:schemeClr val="tx1">
                    <a:lumMod val="85000"/>
                    <a:lumOff val="15000"/>
                  </a:schemeClr>
                </a:solidFill>
                <a:latin typeface="UGent Panno Text SemiBold" panose="02000506040000040003" pitchFamily="2" charset="0"/>
              </a:rPr>
              <a:t>Nederlands </a:t>
            </a:r>
          </a:p>
          <a:p>
            <a:pPr marL="60273" indent="0">
              <a:lnSpc>
                <a:spcPct val="100000"/>
              </a:lnSpc>
              <a:buNone/>
            </a:pPr>
            <a:r>
              <a:rPr lang="nl-BE" sz="2000">
                <a:solidFill>
                  <a:schemeClr val="tx1">
                    <a:lumMod val="85000"/>
                    <a:lumOff val="15000"/>
                  </a:schemeClr>
                </a:solidFill>
                <a:latin typeface="UGent Panno Text SemiLight" panose="02000406040000040003" pitchFamily="2" charset="0"/>
              </a:rPr>
              <a:t>wordt voertaal</a:t>
            </a:r>
          </a:p>
        </p:txBody>
      </p:sp>
      <p:sp>
        <p:nvSpPr>
          <p:cNvPr id="76" name="Tijdelijke aanduiding voor inhoud 2"/>
          <p:cNvSpPr txBox="1">
            <a:spLocks/>
          </p:cNvSpPr>
          <p:nvPr/>
        </p:nvSpPr>
        <p:spPr>
          <a:xfrm>
            <a:off x="6262360" y="1196380"/>
            <a:ext cx="2109880" cy="2415701"/>
          </a:xfrm>
          <a:prstGeom prst="rect">
            <a:avLst/>
          </a:prstGeom>
        </p:spPr>
        <p:txBody>
          <a:bodyPr vert="horz" lIns="64294" tIns="32147" rIns="64294" bIns="32147" rtlCol="0">
            <a:norm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60273" indent="0">
              <a:lnSpc>
                <a:spcPct val="100000"/>
              </a:lnSpc>
              <a:buNone/>
            </a:pPr>
            <a:r>
              <a:rPr lang="nl-BE" sz="2400" b="1">
                <a:solidFill>
                  <a:srgbClr val="1E64C8"/>
                </a:solidFill>
                <a:latin typeface="UGent Panno Text SemiBold" panose="02000506040000040003" pitchFamily="2" charset="0"/>
              </a:rPr>
              <a:t>1991</a:t>
            </a:r>
          </a:p>
          <a:p>
            <a:pPr marL="60273" indent="0">
              <a:lnSpc>
                <a:spcPct val="100000"/>
              </a:lnSpc>
              <a:buNone/>
            </a:pPr>
            <a:r>
              <a:rPr lang="nl-BE" sz="2000">
                <a:solidFill>
                  <a:schemeClr val="tx1">
                    <a:lumMod val="85000"/>
                    <a:lumOff val="15000"/>
                  </a:schemeClr>
                </a:solidFill>
                <a:latin typeface="UGent Panno Text SemiLight" panose="02000406040000040003" pitchFamily="2" charset="0"/>
              </a:rPr>
              <a:t>RUG wordt</a:t>
            </a:r>
          </a:p>
          <a:p>
            <a:pPr marL="60273" indent="0">
              <a:lnSpc>
                <a:spcPct val="100000"/>
              </a:lnSpc>
              <a:buNone/>
            </a:pPr>
            <a:r>
              <a:rPr lang="nl-BE" sz="2000" b="1">
                <a:solidFill>
                  <a:schemeClr val="tx1">
                    <a:lumMod val="85000"/>
                    <a:lumOff val="15000"/>
                  </a:schemeClr>
                </a:solidFill>
                <a:latin typeface="UGent Panno Text SemiBold" panose="02000506040000040003" pitchFamily="2" charset="0"/>
              </a:rPr>
              <a:t>‘Universiteit Gent’</a:t>
            </a:r>
          </a:p>
        </p:txBody>
      </p:sp>
      <p:sp>
        <p:nvSpPr>
          <p:cNvPr id="77" name="Tijdelijke aanduiding voor inhoud 2"/>
          <p:cNvSpPr txBox="1">
            <a:spLocks/>
          </p:cNvSpPr>
          <p:nvPr/>
        </p:nvSpPr>
        <p:spPr>
          <a:xfrm>
            <a:off x="8733649" y="1196381"/>
            <a:ext cx="1405799" cy="2427285"/>
          </a:xfrm>
          <a:prstGeom prst="rect">
            <a:avLst/>
          </a:prstGeom>
        </p:spPr>
        <p:txBody>
          <a:bodyPr vert="horz" lIns="64294" tIns="32147" rIns="64294" bIns="32147" rtlCol="0">
            <a:norm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60273" indent="0">
              <a:lnSpc>
                <a:spcPct val="100000"/>
              </a:lnSpc>
              <a:buNone/>
            </a:pPr>
            <a:r>
              <a:rPr lang="nl-BE" sz="2400" b="1">
                <a:solidFill>
                  <a:srgbClr val="1E64C8"/>
                </a:solidFill>
                <a:latin typeface="UGent Panno Text SemiBold" panose="02000506040000040003" pitchFamily="2" charset="0"/>
              </a:rPr>
              <a:t>2013</a:t>
            </a:r>
          </a:p>
          <a:p>
            <a:pPr marL="60273" indent="0">
              <a:lnSpc>
                <a:spcPct val="100000"/>
              </a:lnSpc>
              <a:buNone/>
            </a:pPr>
            <a:r>
              <a:rPr lang="nl-BE" sz="2000">
                <a:solidFill>
                  <a:schemeClr val="tx1">
                    <a:lumMod val="85000"/>
                    <a:lumOff val="15000"/>
                  </a:schemeClr>
                </a:solidFill>
                <a:latin typeface="UGent Panno Text SemiLight" panose="02000406040000040003" pitchFamily="2" charset="0"/>
              </a:rPr>
              <a:t>Integratie hogeschool-opleidingen</a:t>
            </a:r>
          </a:p>
        </p:txBody>
      </p:sp>
      <p:sp>
        <p:nvSpPr>
          <p:cNvPr id="78" name="Tijdelijke aanduiding voor inhoud 2"/>
          <p:cNvSpPr txBox="1">
            <a:spLocks/>
          </p:cNvSpPr>
          <p:nvPr/>
        </p:nvSpPr>
        <p:spPr>
          <a:xfrm>
            <a:off x="7251660" y="4306060"/>
            <a:ext cx="2528175" cy="1738399"/>
          </a:xfrm>
          <a:prstGeom prst="rect">
            <a:avLst/>
          </a:prstGeom>
        </p:spPr>
        <p:txBody>
          <a:bodyPr vert="horz" lIns="64294" tIns="32147" rIns="64294" bIns="32147" rtlCol="0">
            <a:norm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60273" indent="0">
              <a:lnSpc>
                <a:spcPct val="100000"/>
              </a:lnSpc>
              <a:buNone/>
            </a:pPr>
            <a:r>
              <a:rPr lang="nl-BE" sz="2400" b="1">
                <a:solidFill>
                  <a:srgbClr val="1E64C8"/>
                </a:solidFill>
                <a:latin typeface="UGent Panno Text SemiBold" panose="02000506040000040003" pitchFamily="2" charset="0"/>
              </a:rPr>
              <a:t>2004</a:t>
            </a:r>
          </a:p>
          <a:p>
            <a:pPr marL="60273" indent="0">
              <a:lnSpc>
                <a:spcPct val="100000"/>
              </a:lnSpc>
              <a:buNone/>
            </a:pPr>
            <a:r>
              <a:rPr lang="nl-BE" sz="2000" b="1">
                <a:solidFill>
                  <a:schemeClr val="tx1">
                    <a:lumMod val="85000"/>
                    <a:lumOff val="15000"/>
                  </a:schemeClr>
                </a:solidFill>
                <a:latin typeface="UGent Panno Text SemiBold" panose="02000506040000040003" pitchFamily="2" charset="0"/>
              </a:rPr>
              <a:t>Associatie </a:t>
            </a:r>
          </a:p>
          <a:p>
            <a:pPr marL="60273" indent="0">
              <a:lnSpc>
                <a:spcPct val="100000"/>
              </a:lnSpc>
              <a:buNone/>
            </a:pPr>
            <a:r>
              <a:rPr lang="nl-BE" sz="2000">
                <a:solidFill>
                  <a:schemeClr val="tx1">
                    <a:lumMod val="85000"/>
                    <a:lumOff val="15000"/>
                  </a:schemeClr>
                </a:solidFill>
                <a:latin typeface="UGent Panno Text SemiLight" panose="02000406040000040003" pitchFamily="2" charset="0"/>
              </a:rPr>
              <a:t>Universiteit Gent (</a:t>
            </a:r>
            <a:r>
              <a:rPr lang="nl-BE" sz="2000" err="1">
                <a:solidFill>
                  <a:schemeClr val="tx1">
                    <a:lumMod val="85000"/>
                    <a:lumOff val="15000"/>
                  </a:schemeClr>
                </a:solidFill>
                <a:latin typeface="UGent Panno Text SemiLight" panose="02000406040000040003" pitchFamily="2" charset="0"/>
              </a:rPr>
              <a:t>AUGent</a:t>
            </a:r>
            <a:r>
              <a:rPr lang="nl-BE" sz="2000">
                <a:solidFill>
                  <a:schemeClr val="tx1">
                    <a:lumMod val="85000"/>
                    <a:lumOff val="15000"/>
                  </a:schemeClr>
                </a:solidFill>
                <a:latin typeface="UGent Panno Text SemiLight" panose="02000406040000040003" pitchFamily="2" charset="0"/>
              </a:rPr>
              <a:t>)</a:t>
            </a:r>
          </a:p>
        </p:txBody>
      </p:sp>
      <p:sp>
        <p:nvSpPr>
          <p:cNvPr id="79" name="Tijdelijke aanduiding voor inhoud 2"/>
          <p:cNvSpPr txBox="1">
            <a:spLocks/>
          </p:cNvSpPr>
          <p:nvPr/>
        </p:nvSpPr>
        <p:spPr>
          <a:xfrm>
            <a:off x="9732497" y="4256586"/>
            <a:ext cx="2477968" cy="1416139"/>
          </a:xfrm>
          <a:prstGeom prst="rect">
            <a:avLst/>
          </a:prstGeom>
        </p:spPr>
        <p:txBody>
          <a:bodyPr vert="horz" lIns="64294" tIns="32147" rIns="64294" bIns="32147" rtlCol="0">
            <a:norm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60273" indent="0">
              <a:buNone/>
            </a:pPr>
            <a:r>
              <a:rPr lang="nl-BE" sz="2400" b="1">
                <a:solidFill>
                  <a:srgbClr val="1E64C8"/>
                </a:solidFill>
                <a:latin typeface="UGent Panno Text SemiBold" panose="02000506040000040003" pitchFamily="2" charset="0"/>
              </a:rPr>
              <a:t>2014</a:t>
            </a:r>
          </a:p>
          <a:p>
            <a:pPr marL="60273" indent="0">
              <a:lnSpc>
                <a:spcPct val="110000"/>
              </a:lnSpc>
              <a:buNone/>
            </a:pPr>
            <a:r>
              <a:rPr lang="nl-BE" sz="2000">
                <a:solidFill>
                  <a:schemeClr val="tx1">
                    <a:lumMod val="85000"/>
                    <a:lumOff val="15000"/>
                  </a:schemeClr>
                </a:solidFill>
                <a:latin typeface="UGent Panno Text SemiLight" panose="02000406040000040003" pitchFamily="2" charset="0"/>
              </a:rPr>
              <a:t>1</a:t>
            </a:r>
            <a:r>
              <a:rPr lang="nl-BE" sz="2000" baseline="30000">
                <a:solidFill>
                  <a:schemeClr val="tx1">
                    <a:lumMod val="85000"/>
                    <a:lumOff val="15000"/>
                  </a:schemeClr>
                </a:solidFill>
                <a:latin typeface="UGent Panno Text SemiLight" panose="02000406040000040003" pitchFamily="2" charset="0"/>
              </a:rPr>
              <a:t>ste</a:t>
            </a:r>
            <a:r>
              <a:rPr lang="nl-BE" sz="2000">
                <a:solidFill>
                  <a:schemeClr val="tx1">
                    <a:lumMod val="85000"/>
                    <a:lumOff val="15000"/>
                  </a:schemeClr>
                </a:solidFill>
                <a:latin typeface="UGent Panno Text SemiLight" panose="02000406040000040003" pitchFamily="2" charset="0"/>
              </a:rPr>
              <a:t> Europese </a:t>
            </a:r>
          </a:p>
          <a:p>
            <a:pPr marL="60273" indent="0">
              <a:lnSpc>
                <a:spcPct val="110000"/>
              </a:lnSpc>
              <a:buNone/>
            </a:pPr>
            <a:r>
              <a:rPr lang="nl-BE" sz="2000">
                <a:solidFill>
                  <a:schemeClr val="tx1">
                    <a:lumMod val="85000"/>
                    <a:lumOff val="15000"/>
                  </a:schemeClr>
                </a:solidFill>
                <a:latin typeface="UGent Panno Text SemiLight" panose="02000406040000040003" pitchFamily="2" charset="0"/>
              </a:rPr>
              <a:t>universiteit in </a:t>
            </a:r>
            <a:r>
              <a:rPr lang="nl-BE" sz="2000" b="1">
                <a:solidFill>
                  <a:schemeClr val="tx1">
                    <a:lumMod val="85000"/>
                    <a:lumOff val="15000"/>
                  </a:schemeClr>
                </a:solidFill>
                <a:latin typeface="UGent Panno Text SemiBold" panose="02000506040000040003" pitchFamily="2" charset="0"/>
              </a:rPr>
              <a:t>Zuid-Korea</a:t>
            </a:r>
          </a:p>
        </p:txBody>
      </p:sp>
      <p:cxnSp>
        <p:nvCxnSpPr>
          <p:cNvPr id="80" name="Rechte verbindingslijn 79"/>
          <p:cNvCxnSpPr/>
          <p:nvPr/>
        </p:nvCxnSpPr>
        <p:spPr>
          <a:xfrm flipV="1">
            <a:off x="862182" y="3494622"/>
            <a:ext cx="11329446" cy="4104"/>
          </a:xfrm>
          <a:prstGeom prst="line">
            <a:avLst/>
          </a:prstGeom>
          <a:ln w="190500">
            <a:solidFill>
              <a:srgbClr val="FFD2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81" name="Tijdelijke aanduiding voor inhoud 2"/>
          <p:cNvSpPr txBox="1">
            <a:spLocks/>
          </p:cNvSpPr>
          <p:nvPr/>
        </p:nvSpPr>
        <p:spPr>
          <a:xfrm>
            <a:off x="10766992" y="1196380"/>
            <a:ext cx="1154829" cy="2415700"/>
          </a:xfrm>
          <a:prstGeom prst="rect">
            <a:avLst/>
          </a:prstGeom>
        </p:spPr>
        <p:txBody>
          <a:bodyPr vert="horz" lIns="64294" tIns="32147" rIns="64294" bIns="32147" rtlCol="0">
            <a:normAutofit/>
          </a:bodyPr>
          <a:lstStyle>
            <a:lvl1pPr marL="536400"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70000" indent="-45000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6800"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9200" indent="-5508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4pPr>
            <a:lvl5pPr marL="2962800" indent="-4428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60273" indent="0">
              <a:lnSpc>
                <a:spcPct val="100000"/>
              </a:lnSpc>
              <a:buNone/>
            </a:pPr>
            <a:r>
              <a:rPr lang="nl-BE" sz="2400" b="1">
                <a:solidFill>
                  <a:srgbClr val="1E64C8"/>
                </a:solidFill>
                <a:latin typeface="UGent Panno Text SemiBold" panose="02000506040000040003" pitchFamily="2" charset="0"/>
              </a:rPr>
              <a:t>2017</a:t>
            </a:r>
          </a:p>
          <a:p>
            <a:pPr marL="60273" indent="0">
              <a:lnSpc>
                <a:spcPct val="100000"/>
              </a:lnSpc>
              <a:buNone/>
            </a:pPr>
            <a:r>
              <a:rPr lang="nl-BE" sz="2000" b="1">
                <a:solidFill>
                  <a:schemeClr val="tx1">
                    <a:lumMod val="85000"/>
                    <a:lumOff val="15000"/>
                  </a:schemeClr>
                </a:solidFill>
                <a:latin typeface="UGent Panno Text SemiBold" panose="02000506040000040003" pitchFamily="2" charset="0"/>
              </a:rPr>
              <a:t>200 jaar </a:t>
            </a:r>
          </a:p>
          <a:p>
            <a:pPr marL="60273" indent="0">
              <a:lnSpc>
                <a:spcPct val="100000"/>
              </a:lnSpc>
              <a:buNone/>
            </a:pPr>
            <a:r>
              <a:rPr lang="nl-BE" sz="2000">
                <a:solidFill>
                  <a:schemeClr val="tx1">
                    <a:lumMod val="85000"/>
                    <a:lumOff val="15000"/>
                  </a:schemeClr>
                </a:solidFill>
                <a:latin typeface="UGent Panno Text SemiLight" panose="02000406040000040003" pitchFamily="2" charset="0"/>
              </a:rPr>
              <a:t>UGent!</a:t>
            </a:r>
          </a:p>
        </p:txBody>
      </p:sp>
      <p:cxnSp>
        <p:nvCxnSpPr>
          <p:cNvPr id="83" name="Rechte verbindingslijn 82"/>
          <p:cNvCxnSpPr/>
          <p:nvPr/>
        </p:nvCxnSpPr>
        <p:spPr>
          <a:xfrm flipV="1">
            <a:off x="2195321" y="3481598"/>
            <a:ext cx="0" cy="669081"/>
          </a:xfrm>
          <a:prstGeom prst="line">
            <a:avLst/>
          </a:prstGeom>
          <a:ln w="57150">
            <a:solidFill>
              <a:srgbClr val="FFD2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4" name="Rechte verbindingslijn 83"/>
          <p:cNvCxnSpPr/>
          <p:nvPr/>
        </p:nvCxnSpPr>
        <p:spPr>
          <a:xfrm flipV="1">
            <a:off x="4809174" y="3505081"/>
            <a:ext cx="0" cy="669081"/>
          </a:xfrm>
          <a:prstGeom prst="line">
            <a:avLst/>
          </a:prstGeom>
          <a:ln w="57150">
            <a:solidFill>
              <a:srgbClr val="FFD2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5" name="Rechte verbindingslijn 84"/>
          <p:cNvCxnSpPr/>
          <p:nvPr/>
        </p:nvCxnSpPr>
        <p:spPr>
          <a:xfrm flipV="1">
            <a:off x="7415060" y="3505081"/>
            <a:ext cx="0" cy="669081"/>
          </a:xfrm>
          <a:prstGeom prst="line">
            <a:avLst/>
          </a:prstGeom>
          <a:ln w="57150">
            <a:solidFill>
              <a:srgbClr val="FFD2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6" name="Rechte verbindingslijn 85"/>
          <p:cNvCxnSpPr/>
          <p:nvPr/>
        </p:nvCxnSpPr>
        <p:spPr>
          <a:xfrm flipV="1">
            <a:off x="9892478" y="3505081"/>
            <a:ext cx="0" cy="669081"/>
          </a:xfrm>
          <a:prstGeom prst="line">
            <a:avLst/>
          </a:prstGeom>
          <a:ln w="57150">
            <a:solidFill>
              <a:srgbClr val="FFD2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87" name="Afbeelding 8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1519" y="4086401"/>
            <a:ext cx="1416139" cy="1416139"/>
          </a:xfrm>
          <a:prstGeom prst="rect">
            <a:avLst/>
          </a:prstGeom>
        </p:spPr>
      </p:pic>
      <p:cxnSp>
        <p:nvCxnSpPr>
          <p:cNvPr id="89" name="Rechte verbindingslijn 88"/>
          <p:cNvCxnSpPr>
            <a:cxnSpLocks/>
          </p:cNvCxnSpPr>
          <p:nvPr/>
        </p:nvCxnSpPr>
        <p:spPr>
          <a:xfrm flipV="1">
            <a:off x="3820476" y="2535028"/>
            <a:ext cx="0" cy="929614"/>
          </a:xfrm>
          <a:prstGeom prst="line">
            <a:avLst/>
          </a:prstGeom>
          <a:ln w="57150">
            <a:solidFill>
              <a:srgbClr val="FFD2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0" name="Rechte verbindingslijn 89"/>
          <p:cNvCxnSpPr>
            <a:cxnSpLocks/>
          </p:cNvCxnSpPr>
          <p:nvPr/>
        </p:nvCxnSpPr>
        <p:spPr>
          <a:xfrm flipV="1">
            <a:off x="6470050" y="2528068"/>
            <a:ext cx="0" cy="909725"/>
          </a:xfrm>
          <a:prstGeom prst="line">
            <a:avLst/>
          </a:prstGeom>
          <a:ln w="57150">
            <a:solidFill>
              <a:srgbClr val="FFD2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1" name="Rechte verbindingslijn 90"/>
          <p:cNvCxnSpPr/>
          <p:nvPr/>
        </p:nvCxnSpPr>
        <p:spPr>
          <a:xfrm flipV="1">
            <a:off x="8880054" y="2528069"/>
            <a:ext cx="10986" cy="909725"/>
          </a:xfrm>
          <a:prstGeom prst="line">
            <a:avLst/>
          </a:prstGeom>
          <a:ln w="57150">
            <a:solidFill>
              <a:srgbClr val="FFD2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2" name="Rechte verbindingslijn 91"/>
          <p:cNvCxnSpPr>
            <a:cxnSpLocks/>
          </p:cNvCxnSpPr>
          <p:nvPr/>
        </p:nvCxnSpPr>
        <p:spPr>
          <a:xfrm flipV="1">
            <a:off x="10950446" y="2535028"/>
            <a:ext cx="9136" cy="902765"/>
          </a:xfrm>
          <a:prstGeom prst="line">
            <a:avLst/>
          </a:prstGeom>
          <a:ln w="57150">
            <a:solidFill>
              <a:srgbClr val="FFD2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93" name="Afbeelding 9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01848" y="2119511"/>
            <a:ext cx="1502175" cy="1500735"/>
          </a:xfrm>
          <a:prstGeom prst="rect">
            <a:avLst/>
          </a:prstGeom>
        </p:spPr>
      </p:pic>
      <p:pic>
        <p:nvPicPr>
          <p:cNvPr id="94" name="Afbeelding 9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474392" y="2180487"/>
            <a:ext cx="1323522" cy="1323522"/>
          </a:xfrm>
          <a:prstGeom prst="rect">
            <a:avLst/>
          </a:prstGeom>
        </p:spPr>
      </p:pic>
      <p:pic>
        <p:nvPicPr>
          <p:cNvPr id="95" name="Afbeelding 94"/>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813912" y="3671195"/>
            <a:ext cx="1271111" cy="1277233"/>
          </a:xfrm>
          <a:prstGeom prst="rect">
            <a:avLst/>
          </a:prstGeom>
        </p:spPr>
      </p:pic>
      <p:pic>
        <p:nvPicPr>
          <p:cNvPr id="100" name="Afbeelding 99">
            <a:hlinkClick r:id="rId7"/>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34501" y="2982931"/>
            <a:ext cx="1414585" cy="985923"/>
          </a:xfrm>
          <a:prstGeom prst="rect">
            <a:avLst/>
          </a:prstGeom>
          <a:ln>
            <a:noFill/>
          </a:ln>
          <a:effectLst>
            <a:outerShdw blurRad="292100" dist="103087" dir="2700000" sx="95000" sy="95000" algn="tl" rotWithShape="0">
              <a:srgbClr val="333333">
                <a:alpha val="65000"/>
              </a:srgbClr>
            </a:outerShdw>
          </a:effectLst>
        </p:spPr>
      </p:pic>
    </p:spTree>
    <p:extLst>
      <p:ext uri="{BB962C8B-B14F-4D97-AF65-F5344CB8AC3E}">
        <p14:creationId xmlns:p14="http://schemas.microsoft.com/office/powerpoint/2010/main" val="378007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500"/>
                                  </p:stCondLst>
                                  <p:childTnLst>
                                    <p:set>
                                      <p:cBhvr>
                                        <p:cTn id="6" dur="1" fill="hold">
                                          <p:stCondLst>
                                            <p:cond delay="0"/>
                                          </p:stCondLst>
                                        </p:cTn>
                                        <p:tgtEl>
                                          <p:spTgt spid="80"/>
                                        </p:tgtEl>
                                        <p:attrNameLst>
                                          <p:attrName>style.visibility</p:attrName>
                                        </p:attrNameLst>
                                      </p:cBhvr>
                                      <p:to>
                                        <p:strVal val="visible"/>
                                      </p:to>
                                    </p:set>
                                    <p:animEffect transition="in" filter="wipe(left)">
                                      <p:cBhvr>
                                        <p:cTn id="7" dur="1000"/>
                                        <p:tgtEl>
                                          <p:spTgt spid="80"/>
                                        </p:tgtEl>
                                      </p:cBhvr>
                                    </p:animEffect>
                                  </p:childTnLst>
                                </p:cTn>
                              </p:par>
                            </p:childTnLst>
                          </p:cTn>
                        </p:par>
                        <p:par>
                          <p:cTn id="8" fill="hold">
                            <p:stCondLst>
                              <p:cond delay="1500"/>
                            </p:stCondLst>
                            <p:childTnLst>
                              <p:par>
                                <p:cTn id="9" presetID="10" presetClass="entr" presetSubtype="0" fill="hold" grpId="0" nodeType="afterEffect">
                                  <p:stCondLst>
                                    <p:cond delay="250"/>
                                  </p:stCondLst>
                                  <p:childTnLst>
                                    <p:set>
                                      <p:cBhvr>
                                        <p:cTn id="10" dur="1" fill="hold">
                                          <p:stCondLst>
                                            <p:cond delay="0"/>
                                          </p:stCondLst>
                                        </p:cTn>
                                        <p:tgtEl>
                                          <p:spTgt spid="72">
                                            <p:txEl>
                                              <p:pRg st="0" end="0"/>
                                            </p:txEl>
                                          </p:spTgt>
                                        </p:tgtEl>
                                        <p:attrNameLst>
                                          <p:attrName>style.visibility</p:attrName>
                                        </p:attrNameLst>
                                      </p:cBhvr>
                                      <p:to>
                                        <p:strVal val="visible"/>
                                      </p:to>
                                    </p:set>
                                    <p:animEffect transition="in" filter="fade">
                                      <p:cBhvr>
                                        <p:cTn id="11" dur="500"/>
                                        <p:tgtEl>
                                          <p:spTgt spid="72">
                                            <p:txEl>
                                              <p:pRg st="0" end="0"/>
                                            </p:txEl>
                                          </p:spTgt>
                                        </p:tgtEl>
                                      </p:cBhvr>
                                    </p:animEffect>
                                  </p:childTnLst>
                                </p:cTn>
                              </p:par>
                            </p:childTnLst>
                          </p:cTn>
                        </p:par>
                        <p:par>
                          <p:cTn id="12" fill="hold">
                            <p:stCondLst>
                              <p:cond delay="2250"/>
                            </p:stCondLst>
                            <p:childTnLst>
                              <p:par>
                                <p:cTn id="13" presetID="22" presetClass="entr" presetSubtype="1" fill="hold" nodeType="afterEffect">
                                  <p:stCondLst>
                                    <p:cond delay="500"/>
                                  </p:stCondLst>
                                  <p:childTnLst>
                                    <p:set>
                                      <p:cBhvr>
                                        <p:cTn id="14" dur="1" fill="hold">
                                          <p:stCondLst>
                                            <p:cond delay="0"/>
                                          </p:stCondLst>
                                        </p:cTn>
                                        <p:tgtEl>
                                          <p:spTgt spid="83"/>
                                        </p:tgtEl>
                                        <p:attrNameLst>
                                          <p:attrName>style.visibility</p:attrName>
                                        </p:attrNameLst>
                                      </p:cBhvr>
                                      <p:to>
                                        <p:strVal val="visible"/>
                                      </p:to>
                                    </p:set>
                                    <p:animEffect transition="in" filter="wipe(up)">
                                      <p:cBhvr>
                                        <p:cTn id="15" dur="500"/>
                                        <p:tgtEl>
                                          <p:spTgt spid="83"/>
                                        </p:tgtEl>
                                      </p:cBhvr>
                                    </p:animEffect>
                                  </p:childTnLst>
                                </p:cTn>
                              </p:par>
                              <p:par>
                                <p:cTn id="16" presetID="10" presetClass="entr" presetSubtype="0" fill="hold" nodeType="withEffect">
                                  <p:stCondLst>
                                    <p:cond delay="0"/>
                                  </p:stCondLst>
                                  <p:childTnLst>
                                    <p:set>
                                      <p:cBhvr>
                                        <p:cTn id="17" dur="1" fill="hold">
                                          <p:stCondLst>
                                            <p:cond delay="0"/>
                                          </p:stCondLst>
                                        </p:cTn>
                                        <p:tgtEl>
                                          <p:spTgt spid="93"/>
                                        </p:tgtEl>
                                        <p:attrNameLst>
                                          <p:attrName>style.visibility</p:attrName>
                                        </p:attrNameLst>
                                      </p:cBhvr>
                                      <p:to>
                                        <p:strVal val="visible"/>
                                      </p:to>
                                    </p:set>
                                    <p:animEffect transition="in" filter="fade">
                                      <p:cBhvr>
                                        <p:cTn id="18" dur="500"/>
                                        <p:tgtEl>
                                          <p:spTgt spid="93"/>
                                        </p:tgtEl>
                                      </p:cBhvr>
                                    </p:animEffect>
                                  </p:childTnLst>
                                </p:cTn>
                              </p:par>
                            </p:childTnLst>
                          </p:cTn>
                        </p:par>
                        <p:par>
                          <p:cTn id="19" fill="hold">
                            <p:stCondLst>
                              <p:cond delay="3250"/>
                            </p:stCondLst>
                            <p:childTnLst>
                              <p:par>
                                <p:cTn id="20" presetID="10" presetClass="entr" presetSubtype="0" fill="hold" nodeType="afterEffect">
                                  <p:stCondLst>
                                    <p:cond delay="0"/>
                                  </p:stCondLst>
                                  <p:childTnLst>
                                    <p:set>
                                      <p:cBhvr>
                                        <p:cTn id="21" dur="1" fill="hold">
                                          <p:stCondLst>
                                            <p:cond delay="0"/>
                                          </p:stCondLst>
                                        </p:cTn>
                                        <p:tgtEl>
                                          <p:spTgt spid="74">
                                            <p:txEl>
                                              <p:pRg st="0" end="0"/>
                                            </p:txEl>
                                          </p:spTgt>
                                        </p:tgtEl>
                                        <p:attrNameLst>
                                          <p:attrName>style.visibility</p:attrName>
                                        </p:attrNameLst>
                                      </p:cBhvr>
                                      <p:to>
                                        <p:strVal val="visible"/>
                                      </p:to>
                                    </p:set>
                                    <p:animEffect transition="in" filter="fade">
                                      <p:cBhvr>
                                        <p:cTn id="22" dur="500"/>
                                        <p:tgtEl>
                                          <p:spTgt spid="74">
                                            <p:txEl>
                                              <p:pRg st="0" end="0"/>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74">
                                            <p:txEl>
                                              <p:pRg st="1" end="1"/>
                                            </p:txEl>
                                          </p:spTgt>
                                        </p:tgtEl>
                                        <p:attrNameLst>
                                          <p:attrName>style.visibility</p:attrName>
                                        </p:attrNameLst>
                                      </p:cBhvr>
                                      <p:to>
                                        <p:strVal val="visible"/>
                                      </p:to>
                                    </p:set>
                                    <p:animEffect transition="in" filter="fade">
                                      <p:cBhvr>
                                        <p:cTn id="25" dur="500"/>
                                        <p:tgtEl>
                                          <p:spTgt spid="74">
                                            <p:txEl>
                                              <p:pRg st="1" end="1"/>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74">
                                            <p:txEl>
                                              <p:pRg st="2" end="2"/>
                                            </p:txEl>
                                          </p:spTgt>
                                        </p:tgtEl>
                                        <p:attrNameLst>
                                          <p:attrName>style.visibility</p:attrName>
                                        </p:attrNameLst>
                                      </p:cBhvr>
                                      <p:to>
                                        <p:strVal val="visible"/>
                                      </p:to>
                                    </p:set>
                                    <p:animEffect transition="in" filter="fade">
                                      <p:cBhvr>
                                        <p:cTn id="28" dur="500"/>
                                        <p:tgtEl>
                                          <p:spTgt spid="74">
                                            <p:txEl>
                                              <p:pRg st="2" end="2"/>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87"/>
                                        </p:tgtEl>
                                        <p:attrNameLst>
                                          <p:attrName>style.visibility</p:attrName>
                                        </p:attrNameLst>
                                      </p:cBhvr>
                                      <p:to>
                                        <p:strVal val="visible"/>
                                      </p:to>
                                    </p:set>
                                    <p:animEffect transition="in" filter="fade">
                                      <p:cBhvr>
                                        <p:cTn id="31" dur="500"/>
                                        <p:tgtEl>
                                          <p:spTgt spid="87"/>
                                        </p:tgtEl>
                                      </p:cBhvr>
                                    </p:animEffect>
                                  </p:childTnLst>
                                </p:cTn>
                              </p:par>
                            </p:childTnLst>
                          </p:cTn>
                        </p:par>
                        <p:par>
                          <p:cTn id="32" fill="hold">
                            <p:stCondLst>
                              <p:cond delay="3750"/>
                            </p:stCondLst>
                            <p:childTnLst>
                              <p:par>
                                <p:cTn id="33" presetID="22" presetClass="entr" presetSubtype="4" fill="hold" nodeType="afterEffect">
                                  <p:stCondLst>
                                    <p:cond delay="500"/>
                                  </p:stCondLst>
                                  <p:childTnLst>
                                    <p:set>
                                      <p:cBhvr>
                                        <p:cTn id="34" dur="1" fill="hold">
                                          <p:stCondLst>
                                            <p:cond delay="0"/>
                                          </p:stCondLst>
                                        </p:cTn>
                                        <p:tgtEl>
                                          <p:spTgt spid="89"/>
                                        </p:tgtEl>
                                        <p:attrNameLst>
                                          <p:attrName>style.visibility</p:attrName>
                                        </p:attrNameLst>
                                      </p:cBhvr>
                                      <p:to>
                                        <p:strVal val="visible"/>
                                      </p:to>
                                    </p:set>
                                    <p:animEffect transition="in" filter="wipe(down)">
                                      <p:cBhvr>
                                        <p:cTn id="35" dur="500"/>
                                        <p:tgtEl>
                                          <p:spTgt spid="89"/>
                                        </p:tgtEl>
                                      </p:cBhvr>
                                    </p:animEffect>
                                  </p:childTnLst>
                                </p:cTn>
                              </p:par>
                            </p:childTnLst>
                          </p:cTn>
                        </p:par>
                        <p:par>
                          <p:cTn id="36" fill="hold">
                            <p:stCondLst>
                              <p:cond delay="4750"/>
                            </p:stCondLst>
                            <p:childTnLst>
                              <p:par>
                                <p:cTn id="37" presetID="10" presetClass="entr" presetSubtype="0" fill="hold" nodeType="afterEffect">
                                  <p:stCondLst>
                                    <p:cond delay="0"/>
                                  </p:stCondLst>
                                  <p:childTnLst>
                                    <p:set>
                                      <p:cBhvr>
                                        <p:cTn id="38" dur="1" fill="hold">
                                          <p:stCondLst>
                                            <p:cond delay="0"/>
                                          </p:stCondLst>
                                        </p:cTn>
                                        <p:tgtEl>
                                          <p:spTgt spid="73">
                                            <p:txEl>
                                              <p:pRg st="0" end="0"/>
                                            </p:txEl>
                                          </p:spTgt>
                                        </p:tgtEl>
                                        <p:attrNameLst>
                                          <p:attrName>style.visibility</p:attrName>
                                        </p:attrNameLst>
                                      </p:cBhvr>
                                      <p:to>
                                        <p:strVal val="visible"/>
                                      </p:to>
                                    </p:set>
                                    <p:animEffect transition="in" filter="fade">
                                      <p:cBhvr>
                                        <p:cTn id="39" dur="500"/>
                                        <p:tgtEl>
                                          <p:spTgt spid="73">
                                            <p:txEl>
                                              <p:pRg st="0" end="0"/>
                                            </p:txEl>
                                          </p:spTgt>
                                        </p:tgtEl>
                                      </p:cBhvr>
                                    </p:animEffect>
                                  </p:childTnLst>
                                </p:cTn>
                              </p:par>
                            </p:childTnLst>
                          </p:cTn>
                        </p:par>
                        <p:par>
                          <p:cTn id="40" fill="hold">
                            <p:stCondLst>
                              <p:cond delay="5250"/>
                            </p:stCondLst>
                            <p:childTnLst>
                              <p:par>
                                <p:cTn id="41" presetID="22" presetClass="entr" presetSubtype="1" fill="hold" nodeType="afterEffect">
                                  <p:stCondLst>
                                    <p:cond delay="0"/>
                                  </p:stCondLst>
                                  <p:childTnLst>
                                    <p:set>
                                      <p:cBhvr>
                                        <p:cTn id="42" dur="1" fill="hold">
                                          <p:stCondLst>
                                            <p:cond delay="0"/>
                                          </p:stCondLst>
                                        </p:cTn>
                                        <p:tgtEl>
                                          <p:spTgt spid="84"/>
                                        </p:tgtEl>
                                        <p:attrNameLst>
                                          <p:attrName>style.visibility</p:attrName>
                                        </p:attrNameLst>
                                      </p:cBhvr>
                                      <p:to>
                                        <p:strVal val="visible"/>
                                      </p:to>
                                    </p:set>
                                    <p:animEffect transition="in" filter="wipe(up)">
                                      <p:cBhvr>
                                        <p:cTn id="43" dur="500"/>
                                        <p:tgtEl>
                                          <p:spTgt spid="84"/>
                                        </p:tgtEl>
                                      </p:cBhvr>
                                    </p:animEffect>
                                  </p:childTnLst>
                                </p:cTn>
                              </p:par>
                            </p:childTnLst>
                          </p:cTn>
                        </p:par>
                        <p:par>
                          <p:cTn id="44" fill="hold">
                            <p:stCondLst>
                              <p:cond delay="5750"/>
                            </p:stCondLst>
                            <p:childTnLst>
                              <p:par>
                                <p:cTn id="45" presetID="10" presetClass="entr" presetSubtype="0" fill="hold" nodeType="afterEffect">
                                  <p:stCondLst>
                                    <p:cond delay="250"/>
                                  </p:stCondLst>
                                  <p:childTnLst>
                                    <p:set>
                                      <p:cBhvr>
                                        <p:cTn id="46" dur="1" fill="hold">
                                          <p:stCondLst>
                                            <p:cond delay="0"/>
                                          </p:stCondLst>
                                        </p:cTn>
                                        <p:tgtEl>
                                          <p:spTgt spid="75">
                                            <p:txEl>
                                              <p:pRg st="0" end="0"/>
                                            </p:txEl>
                                          </p:spTgt>
                                        </p:tgtEl>
                                        <p:attrNameLst>
                                          <p:attrName>style.visibility</p:attrName>
                                        </p:attrNameLst>
                                      </p:cBhvr>
                                      <p:to>
                                        <p:strVal val="visible"/>
                                      </p:to>
                                    </p:set>
                                    <p:animEffect transition="in" filter="fade">
                                      <p:cBhvr>
                                        <p:cTn id="47" dur="500"/>
                                        <p:tgtEl>
                                          <p:spTgt spid="75">
                                            <p:txEl>
                                              <p:pRg st="0" end="0"/>
                                            </p:txEl>
                                          </p:spTgt>
                                        </p:tgtEl>
                                      </p:cBhvr>
                                    </p:animEffect>
                                  </p:childTnLst>
                                </p:cTn>
                              </p:par>
                              <p:par>
                                <p:cTn id="48" presetID="10" presetClass="entr" presetSubtype="0" fill="hold" nodeType="withEffect">
                                  <p:stCondLst>
                                    <p:cond delay="250"/>
                                  </p:stCondLst>
                                  <p:childTnLst>
                                    <p:set>
                                      <p:cBhvr>
                                        <p:cTn id="49" dur="1" fill="hold">
                                          <p:stCondLst>
                                            <p:cond delay="0"/>
                                          </p:stCondLst>
                                        </p:cTn>
                                        <p:tgtEl>
                                          <p:spTgt spid="75">
                                            <p:txEl>
                                              <p:pRg st="1" end="1"/>
                                            </p:txEl>
                                          </p:spTgt>
                                        </p:tgtEl>
                                        <p:attrNameLst>
                                          <p:attrName>style.visibility</p:attrName>
                                        </p:attrNameLst>
                                      </p:cBhvr>
                                      <p:to>
                                        <p:strVal val="visible"/>
                                      </p:to>
                                    </p:set>
                                    <p:animEffect transition="in" filter="fade">
                                      <p:cBhvr>
                                        <p:cTn id="50" dur="500"/>
                                        <p:tgtEl>
                                          <p:spTgt spid="75">
                                            <p:txEl>
                                              <p:pRg st="1" end="1"/>
                                            </p:txEl>
                                          </p:spTgt>
                                        </p:tgtEl>
                                      </p:cBhvr>
                                    </p:animEffect>
                                  </p:childTnLst>
                                </p:cTn>
                              </p:par>
                              <p:par>
                                <p:cTn id="51" presetID="10" presetClass="entr" presetSubtype="0" fill="hold" nodeType="withEffect">
                                  <p:stCondLst>
                                    <p:cond delay="250"/>
                                  </p:stCondLst>
                                  <p:childTnLst>
                                    <p:set>
                                      <p:cBhvr>
                                        <p:cTn id="52" dur="1" fill="hold">
                                          <p:stCondLst>
                                            <p:cond delay="0"/>
                                          </p:stCondLst>
                                        </p:cTn>
                                        <p:tgtEl>
                                          <p:spTgt spid="75">
                                            <p:txEl>
                                              <p:pRg st="2" end="2"/>
                                            </p:txEl>
                                          </p:spTgt>
                                        </p:tgtEl>
                                        <p:attrNameLst>
                                          <p:attrName>style.visibility</p:attrName>
                                        </p:attrNameLst>
                                      </p:cBhvr>
                                      <p:to>
                                        <p:strVal val="visible"/>
                                      </p:to>
                                    </p:set>
                                    <p:animEffect transition="in" filter="fade">
                                      <p:cBhvr>
                                        <p:cTn id="53" dur="500"/>
                                        <p:tgtEl>
                                          <p:spTgt spid="75">
                                            <p:txEl>
                                              <p:pRg st="2" end="2"/>
                                            </p:txEl>
                                          </p:spTgt>
                                        </p:tgtEl>
                                      </p:cBhvr>
                                    </p:animEffect>
                                  </p:childTnLst>
                                </p:cTn>
                              </p:par>
                            </p:childTnLst>
                          </p:cTn>
                        </p:par>
                        <p:par>
                          <p:cTn id="54" fill="hold">
                            <p:stCondLst>
                              <p:cond delay="6500"/>
                            </p:stCondLst>
                            <p:childTnLst>
                              <p:par>
                                <p:cTn id="55" presetID="22" presetClass="entr" presetSubtype="4" fill="hold" nodeType="afterEffect">
                                  <p:stCondLst>
                                    <p:cond delay="250"/>
                                  </p:stCondLst>
                                  <p:childTnLst>
                                    <p:set>
                                      <p:cBhvr>
                                        <p:cTn id="56" dur="1" fill="hold">
                                          <p:stCondLst>
                                            <p:cond delay="0"/>
                                          </p:stCondLst>
                                        </p:cTn>
                                        <p:tgtEl>
                                          <p:spTgt spid="90"/>
                                        </p:tgtEl>
                                        <p:attrNameLst>
                                          <p:attrName>style.visibility</p:attrName>
                                        </p:attrNameLst>
                                      </p:cBhvr>
                                      <p:to>
                                        <p:strVal val="visible"/>
                                      </p:to>
                                    </p:set>
                                    <p:animEffect transition="in" filter="wipe(down)">
                                      <p:cBhvr>
                                        <p:cTn id="57" dur="500"/>
                                        <p:tgtEl>
                                          <p:spTgt spid="90"/>
                                        </p:tgtEl>
                                      </p:cBhvr>
                                    </p:animEffect>
                                  </p:childTnLst>
                                </p:cTn>
                              </p:par>
                            </p:childTnLst>
                          </p:cTn>
                        </p:par>
                        <p:par>
                          <p:cTn id="58" fill="hold">
                            <p:stCondLst>
                              <p:cond delay="7250"/>
                            </p:stCondLst>
                            <p:childTnLst>
                              <p:par>
                                <p:cTn id="59" presetID="10" presetClass="entr" presetSubtype="0" fill="hold" nodeType="afterEffect">
                                  <p:stCondLst>
                                    <p:cond delay="0"/>
                                  </p:stCondLst>
                                  <p:childTnLst>
                                    <p:set>
                                      <p:cBhvr>
                                        <p:cTn id="60" dur="1" fill="hold">
                                          <p:stCondLst>
                                            <p:cond delay="0"/>
                                          </p:stCondLst>
                                        </p:cTn>
                                        <p:tgtEl>
                                          <p:spTgt spid="76">
                                            <p:txEl>
                                              <p:pRg st="0" end="0"/>
                                            </p:txEl>
                                          </p:spTgt>
                                        </p:tgtEl>
                                        <p:attrNameLst>
                                          <p:attrName>style.visibility</p:attrName>
                                        </p:attrNameLst>
                                      </p:cBhvr>
                                      <p:to>
                                        <p:strVal val="visible"/>
                                      </p:to>
                                    </p:set>
                                    <p:animEffect transition="in" filter="fade">
                                      <p:cBhvr>
                                        <p:cTn id="61" dur="500"/>
                                        <p:tgtEl>
                                          <p:spTgt spid="76">
                                            <p:txEl>
                                              <p:pRg st="0" end="0"/>
                                            </p:txEl>
                                          </p:spTgt>
                                        </p:tgtEl>
                                      </p:cBhvr>
                                    </p:animEffect>
                                  </p:childTnLst>
                                </p:cTn>
                              </p:par>
                              <p:par>
                                <p:cTn id="62" presetID="10" presetClass="entr" presetSubtype="0" fill="hold" nodeType="withEffect">
                                  <p:stCondLst>
                                    <p:cond delay="0"/>
                                  </p:stCondLst>
                                  <p:childTnLst>
                                    <p:set>
                                      <p:cBhvr>
                                        <p:cTn id="63" dur="1" fill="hold">
                                          <p:stCondLst>
                                            <p:cond delay="0"/>
                                          </p:stCondLst>
                                        </p:cTn>
                                        <p:tgtEl>
                                          <p:spTgt spid="76">
                                            <p:txEl>
                                              <p:pRg st="1" end="1"/>
                                            </p:txEl>
                                          </p:spTgt>
                                        </p:tgtEl>
                                        <p:attrNameLst>
                                          <p:attrName>style.visibility</p:attrName>
                                        </p:attrNameLst>
                                      </p:cBhvr>
                                      <p:to>
                                        <p:strVal val="visible"/>
                                      </p:to>
                                    </p:set>
                                    <p:animEffect transition="in" filter="fade">
                                      <p:cBhvr>
                                        <p:cTn id="64" dur="500"/>
                                        <p:tgtEl>
                                          <p:spTgt spid="76">
                                            <p:txEl>
                                              <p:pRg st="1" end="1"/>
                                            </p:txEl>
                                          </p:spTgt>
                                        </p:tgtEl>
                                      </p:cBhvr>
                                    </p:animEffect>
                                  </p:childTnLst>
                                </p:cTn>
                              </p:par>
                              <p:par>
                                <p:cTn id="65" presetID="10" presetClass="entr" presetSubtype="0" fill="hold" nodeType="withEffect">
                                  <p:stCondLst>
                                    <p:cond delay="0"/>
                                  </p:stCondLst>
                                  <p:childTnLst>
                                    <p:set>
                                      <p:cBhvr>
                                        <p:cTn id="66" dur="1" fill="hold">
                                          <p:stCondLst>
                                            <p:cond delay="0"/>
                                          </p:stCondLst>
                                        </p:cTn>
                                        <p:tgtEl>
                                          <p:spTgt spid="76">
                                            <p:txEl>
                                              <p:pRg st="2" end="2"/>
                                            </p:txEl>
                                          </p:spTgt>
                                        </p:tgtEl>
                                        <p:attrNameLst>
                                          <p:attrName>style.visibility</p:attrName>
                                        </p:attrNameLst>
                                      </p:cBhvr>
                                      <p:to>
                                        <p:strVal val="visible"/>
                                      </p:to>
                                    </p:set>
                                    <p:animEffect transition="in" filter="fade">
                                      <p:cBhvr>
                                        <p:cTn id="67" dur="500"/>
                                        <p:tgtEl>
                                          <p:spTgt spid="76">
                                            <p:txEl>
                                              <p:pRg st="2" end="2"/>
                                            </p:txEl>
                                          </p:spTgt>
                                        </p:tgtEl>
                                      </p:cBhvr>
                                    </p:animEffect>
                                  </p:childTnLst>
                                </p:cTn>
                              </p:par>
                              <p:par>
                                <p:cTn id="68" presetID="10" presetClass="entr" presetSubtype="0" fill="hold" nodeType="withEffect">
                                  <p:stCondLst>
                                    <p:cond delay="0"/>
                                  </p:stCondLst>
                                  <p:childTnLst>
                                    <p:set>
                                      <p:cBhvr>
                                        <p:cTn id="69" dur="1" fill="hold">
                                          <p:stCondLst>
                                            <p:cond delay="0"/>
                                          </p:stCondLst>
                                        </p:cTn>
                                        <p:tgtEl>
                                          <p:spTgt spid="94"/>
                                        </p:tgtEl>
                                        <p:attrNameLst>
                                          <p:attrName>style.visibility</p:attrName>
                                        </p:attrNameLst>
                                      </p:cBhvr>
                                      <p:to>
                                        <p:strVal val="visible"/>
                                      </p:to>
                                    </p:set>
                                    <p:animEffect transition="in" filter="fade">
                                      <p:cBhvr>
                                        <p:cTn id="70" dur="500"/>
                                        <p:tgtEl>
                                          <p:spTgt spid="94"/>
                                        </p:tgtEl>
                                      </p:cBhvr>
                                    </p:animEffect>
                                  </p:childTnLst>
                                </p:cTn>
                              </p:par>
                            </p:childTnLst>
                          </p:cTn>
                        </p:par>
                        <p:par>
                          <p:cTn id="71" fill="hold">
                            <p:stCondLst>
                              <p:cond delay="7750"/>
                            </p:stCondLst>
                            <p:childTnLst>
                              <p:par>
                                <p:cTn id="72" presetID="22" presetClass="entr" presetSubtype="1" fill="hold" nodeType="afterEffect">
                                  <p:stCondLst>
                                    <p:cond delay="250"/>
                                  </p:stCondLst>
                                  <p:childTnLst>
                                    <p:set>
                                      <p:cBhvr>
                                        <p:cTn id="73" dur="1" fill="hold">
                                          <p:stCondLst>
                                            <p:cond delay="0"/>
                                          </p:stCondLst>
                                        </p:cTn>
                                        <p:tgtEl>
                                          <p:spTgt spid="85"/>
                                        </p:tgtEl>
                                        <p:attrNameLst>
                                          <p:attrName>style.visibility</p:attrName>
                                        </p:attrNameLst>
                                      </p:cBhvr>
                                      <p:to>
                                        <p:strVal val="visible"/>
                                      </p:to>
                                    </p:set>
                                    <p:animEffect transition="in" filter="wipe(up)">
                                      <p:cBhvr>
                                        <p:cTn id="74" dur="500"/>
                                        <p:tgtEl>
                                          <p:spTgt spid="85"/>
                                        </p:tgtEl>
                                      </p:cBhvr>
                                    </p:animEffect>
                                  </p:childTnLst>
                                </p:cTn>
                              </p:par>
                            </p:childTnLst>
                          </p:cTn>
                        </p:par>
                        <p:par>
                          <p:cTn id="75" fill="hold">
                            <p:stCondLst>
                              <p:cond delay="8500"/>
                            </p:stCondLst>
                            <p:childTnLst>
                              <p:par>
                                <p:cTn id="76" presetID="10" presetClass="entr" presetSubtype="0" fill="hold" nodeType="afterEffect">
                                  <p:stCondLst>
                                    <p:cond delay="0"/>
                                  </p:stCondLst>
                                  <p:childTnLst>
                                    <p:set>
                                      <p:cBhvr>
                                        <p:cTn id="77" dur="1" fill="hold">
                                          <p:stCondLst>
                                            <p:cond delay="0"/>
                                          </p:stCondLst>
                                        </p:cTn>
                                        <p:tgtEl>
                                          <p:spTgt spid="78">
                                            <p:txEl>
                                              <p:pRg st="0" end="0"/>
                                            </p:txEl>
                                          </p:spTgt>
                                        </p:tgtEl>
                                        <p:attrNameLst>
                                          <p:attrName>style.visibility</p:attrName>
                                        </p:attrNameLst>
                                      </p:cBhvr>
                                      <p:to>
                                        <p:strVal val="visible"/>
                                      </p:to>
                                    </p:set>
                                    <p:animEffect transition="in" filter="fade">
                                      <p:cBhvr>
                                        <p:cTn id="78" dur="500"/>
                                        <p:tgtEl>
                                          <p:spTgt spid="78">
                                            <p:txEl>
                                              <p:pRg st="0" end="0"/>
                                            </p:txEl>
                                          </p:spTgt>
                                        </p:tgtEl>
                                      </p:cBhvr>
                                    </p:animEffect>
                                  </p:childTnLst>
                                </p:cTn>
                              </p:par>
                              <p:par>
                                <p:cTn id="79" presetID="10" presetClass="entr" presetSubtype="0" fill="hold" nodeType="withEffect">
                                  <p:stCondLst>
                                    <p:cond delay="0"/>
                                  </p:stCondLst>
                                  <p:childTnLst>
                                    <p:set>
                                      <p:cBhvr>
                                        <p:cTn id="80" dur="1" fill="hold">
                                          <p:stCondLst>
                                            <p:cond delay="0"/>
                                          </p:stCondLst>
                                        </p:cTn>
                                        <p:tgtEl>
                                          <p:spTgt spid="78">
                                            <p:txEl>
                                              <p:pRg st="1" end="1"/>
                                            </p:txEl>
                                          </p:spTgt>
                                        </p:tgtEl>
                                        <p:attrNameLst>
                                          <p:attrName>style.visibility</p:attrName>
                                        </p:attrNameLst>
                                      </p:cBhvr>
                                      <p:to>
                                        <p:strVal val="visible"/>
                                      </p:to>
                                    </p:set>
                                    <p:animEffect transition="in" filter="fade">
                                      <p:cBhvr>
                                        <p:cTn id="81" dur="500"/>
                                        <p:tgtEl>
                                          <p:spTgt spid="78">
                                            <p:txEl>
                                              <p:pRg st="1" end="1"/>
                                            </p:txEl>
                                          </p:spTgt>
                                        </p:tgtEl>
                                      </p:cBhvr>
                                    </p:animEffect>
                                  </p:childTnLst>
                                </p:cTn>
                              </p:par>
                              <p:par>
                                <p:cTn id="82" presetID="10" presetClass="entr" presetSubtype="0" fill="hold" nodeType="withEffect">
                                  <p:stCondLst>
                                    <p:cond delay="0"/>
                                  </p:stCondLst>
                                  <p:childTnLst>
                                    <p:set>
                                      <p:cBhvr>
                                        <p:cTn id="83" dur="1" fill="hold">
                                          <p:stCondLst>
                                            <p:cond delay="0"/>
                                          </p:stCondLst>
                                        </p:cTn>
                                        <p:tgtEl>
                                          <p:spTgt spid="78">
                                            <p:txEl>
                                              <p:pRg st="2" end="2"/>
                                            </p:txEl>
                                          </p:spTgt>
                                        </p:tgtEl>
                                        <p:attrNameLst>
                                          <p:attrName>style.visibility</p:attrName>
                                        </p:attrNameLst>
                                      </p:cBhvr>
                                      <p:to>
                                        <p:strVal val="visible"/>
                                      </p:to>
                                    </p:set>
                                    <p:animEffect transition="in" filter="fade">
                                      <p:cBhvr>
                                        <p:cTn id="84" dur="500"/>
                                        <p:tgtEl>
                                          <p:spTgt spid="78">
                                            <p:txEl>
                                              <p:pRg st="2" end="2"/>
                                            </p:txEl>
                                          </p:spTgt>
                                        </p:tgtEl>
                                      </p:cBhvr>
                                    </p:animEffect>
                                  </p:childTnLst>
                                </p:cTn>
                              </p:par>
                            </p:childTnLst>
                          </p:cTn>
                        </p:par>
                        <p:par>
                          <p:cTn id="85" fill="hold">
                            <p:stCondLst>
                              <p:cond delay="9000"/>
                            </p:stCondLst>
                            <p:childTnLst>
                              <p:par>
                                <p:cTn id="86" presetID="22" presetClass="entr" presetSubtype="4" fill="hold" nodeType="afterEffect">
                                  <p:stCondLst>
                                    <p:cond delay="250"/>
                                  </p:stCondLst>
                                  <p:childTnLst>
                                    <p:set>
                                      <p:cBhvr>
                                        <p:cTn id="87" dur="1" fill="hold">
                                          <p:stCondLst>
                                            <p:cond delay="0"/>
                                          </p:stCondLst>
                                        </p:cTn>
                                        <p:tgtEl>
                                          <p:spTgt spid="91"/>
                                        </p:tgtEl>
                                        <p:attrNameLst>
                                          <p:attrName>style.visibility</p:attrName>
                                        </p:attrNameLst>
                                      </p:cBhvr>
                                      <p:to>
                                        <p:strVal val="visible"/>
                                      </p:to>
                                    </p:set>
                                    <p:animEffect transition="in" filter="wipe(down)">
                                      <p:cBhvr>
                                        <p:cTn id="88" dur="500"/>
                                        <p:tgtEl>
                                          <p:spTgt spid="91"/>
                                        </p:tgtEl>
                                      </p:cBhvr>
                                    </p:animEffect>
                                  </p:childTnLst>
                                </p:cTn>
                              </p:par>
                            </p:childTnLst>
                          </p:cTn>
                        </p:par>
                        <p:par>
                          <p:cTn id="89" fill="hold">
                            <p:stCondLst>
                              <p:cond delay="9750"/>
                            </p:stCondLst>
                            <p:childTnLst>
                              <p:par>
                                <p:cTn id="90" presetID="10" presetClass="entr" presetSubtype="0" fill="hold" nodeType="afterEffect">
                                  <p:stCondLst>
                                    <p:cond delay="0"/>
                                  </p:stCondLst>
                                  <p:childTnLst>
                                    <p:set>
                                      <p:cBhvr>
                                        <p:cTn id="91" dur="1" fill="hold">
                                          <p:stCondLst>
                                            <p:cond delay="0"/>
                                          </p:stCondLst>
                                        </p:cTn>
                                        <p:tgtEl>
                                          <p:spTgt spid="77">
                                            <p:txEl>
                                              <p:pRg st="0" end="0"/>
                                            </p:txEl>
                                          </p:spTgt>
                                        </p:tgtEl>
                                        <p:attrNameLst>
                                          <p:attrName>style.visibility</p:attrName>
                                        </p:attrNameLst>
                                      </p:cBhvr>
                                      <p:to>
                                        <p:strVal val="visible"/>
                                      </p:to>
                                    </p:set>
                                    <p:animEffect transition="in" filter="fade">
                                      <p:cBhvr>
                                        <p:cTn id="92" dur="500"/>
                                        <p:tgtEl>
                                          <p:spTgt spid="77">
                                            <p:txEl>
                                              <p:pRg st="0" end="0"/>
                                            </p:txEl>
                                          </p:spTgt>
                                        </p:tgtEl>
                                      </p:cBhvr>
                                    </p:animEffect>
                                  </p:childTnLst>
                                </p:cTn>
                              </p:par>
                              <p:par>
                                <p:cTn id="93" presetID="10" presetClass="entr" presetSubtype="0" fill="hold" nodeType="withEffect">
                                  <p:stCondLst>
                                    <p:cond delay="0"/>
                                  </p:stCondLst>
                                  <p:childTnLst>
                                    <p:set>
                                      <p:cBhvr>
                                        <p:cTn id="94" dur="1" fill="hold">
                                          <p:stCondLst>
                                            <p:cond delay="0"/>
                                          </p:stCondLst>
                                        </p:cTn>
                                        <p:tgtEl>
                                          <p:spTgt spid="77">
                                            <p:txEl>
                                              <p:pRg st="1" end="1"/>
                                            </p:txEl>
                                          </p:spTgt>
                                        </p:tgtEl>
                                        <p:attrNameLst>
                                          <p:attrName>style.visibility</p:attrName>
                                        </p:attrNameLst>
                                      </p:cBhvr>
                                      <p:to>
                                        <p:strVal val="visible"/>
                                      </p:to>
                                    </p:set>
                                    <p:animEffect transition="in" filter="fade">
                                      <p:cBhvr>
                                        <p:cTn id="95" dur="500"/>
                                        <p:tgtEl>
                                          <p:spTgt spid="77">
                                            <p:txEl>
                                              <p:pRg st="1" end="1"/>
                                            </p:txEl>
                                          </p:spTgt>
                                        </p:tgtEl>
                                      </p:cBhvr>
                                    </p:animEffect>
                                  </p:childTnLst>
                                </p:cTn>
                              </p:par>
                            </p:childTnLst>
                          </p:cTn>
                        </p:par>
                        <p:par>
                          <p:cTn id="96" fill="hold">
                            <p:stCondLst>
                              <p:cond delay="10250"/>
                            </p:stCondLst>
                            <p:childTnLst>
                              <p:par>
                                <p:cTn id="97" presetID="22" presetClass="entr" presetSubtype="1" fill="hold" nodeType="afterEffect">
                                  <p:stCondLst>
                                    <p:cond delay="250"/>
                                  </p:stCondLst>
                                  <p:childTnLst>
                                    <p:set>
                                      <p:cBhvr>
                                        <p:cTn id="98" dur="1" fill="hold">
                                          <p:stCondLst>
                                            <p:cond delay="0"/>
                                          </p:stCondLst>
                                        </p:cTn>
                                        <p:tgtEl>
                                          <p:spTgt spid="86"/>
                                        </p:tgtEl>
                                        <p:attrNameLst>
                                          <p:attrName>style.visibility</p:attrName>
                                        </p:attrNameLst>
                                      </p:cBhvr>
                                      <p:to>
                                        <p:strVal val="visible"/>
                                      </p:to>
                                    </p:set>
                                    <p:animEffect transition="in" filter="wipe(up)">
                                      <p:cBhvr>
                                        <p:cTn id="99" dur="500"/>
                                        <p:tgtEl>
                                          <p:spTgt spid="86"/>
                                        </p:tgtEl>
                                      </p:cBhvr>
                                    </p:animEffect>
                                  </p:childTnLst>
                                </p:cTn>
                              </p:par>
                            </p:childTnLst>
                          </p:cTn>
                        </p:par>
                        <p:par>
                          <p:cTn id="100" fill="hold">
                            <p:stCondLst>
                              <p:cond delay="11000"/>
                            </p:stCondLst>
                            <p:childTnLst>
                              <p:par>
                                <p:cTn id="101" presetID="1" presetClass="entr" presetSubtype="0" fill="hold" nodeType="afterEffect">
                                  <p:stCondLst>
                                    <p:cond delay="0"/>
                                  </p:stCondLst>
                                  <p:childTnLst>
                                    <p:set>
                                      <p:cBhvr>
                                        <p:cTn id="102" dur="1" fill="hold">
                                          <p:stCondLst>
                                            <p:cond delay="0"/>
                                          </p:stCondLst>
                                        </p:cTn>
                                        <p:tgtEl>
                                          <p:spTgt spid="79">
                                            <p:txEl>
                                              <p:pRg st="0" end="0"/>
                                            </p:txEl>
                                          </p:spTgt>
                                        </p:tgtEl>
                                        <p:attrNameLst>
                                          <p:attrName>style.visibility</p:attrName>
                                        </p:attrNameLst>
                                      </p:cBhvr>
                                      <p:to>
                                        <p:strVal val="visible"/>
                                      </p:to>
                                    </p:set>
                                  </p:childTnLst>
                                </p:cTn>
                              </p:par>
                              <p:par>
                                <p:cTn id="103" presetID="10" presetClass="entr" presetSubtype="0" fill="hold" nodeType="withEffect">
                                  <p:stCondLst>
                                    <p:cond delay="0"/>
                                  </p:stCondLst>
                                  <p:childTnLst>
                                    <p:set>
                                      <p:cBhvr>
                                        <p:cTn id="104" dur="1" fill="hold">
                                          <p:stCondLst>
                                            <p:cond delay="0"/>
                                          </p:stCondLst>
                                        </p:cTn>
                                        <p:tgtEl>
                                          <p:spTgt spid="79">
                                            <p:txEl>
                                              <p:pRg st="1" end="1"/>
                                            </p:txEl>
                                          </p:spTgt>
                                        </p:tgtEl>
                                        <p:attrNameLst>
                                          <p:attrName>style.visibility</p:attrName>
                                        </p:attrNameLst>
                                      </p:cBhvr>
                                      <p:to>
                                        <p:strVal val="visible"/>
                                      </p:to>
                                    </p:set>
                                    <p:animEffect transition="in" filter="fade">
                                      <p:cBhvr>
                                        <p:cTn id="105" dur="500"/>
                                        <p:tgtEl>
                                          <p:spTgt spid="79">
                                            <p:txEl>
                                              <p:pRg st="1" end="1"/>
                                            </p:txEl>
                                          </p:spTgt>
                                        </p:tgtEl>
                                      </p:cBhvr>
                                    </p:animEffect>
                                  </p:childTnLst>
                                </p:cTn>
                              </p:par>
                              <p:par>
                                <p:cTn id="106" presetID="10" presetClass="entr" presetSubtype="0" fill="hold" nodeType="withEffect">
                                  <p:stCondLst>
                                    <p:cond delay="0"/>
                                  </p:stCondLst>
                                  <p:childTnLst>
                                    <p:set>
                                      <p:cBhvr>
                                        <p:cTn id="107" dur="1" fill="hold">
                                          <p:stCondLst>
                                            <p:cond delay="0"/>
                                          </p:stCondLst>
                                        </p:cTn>
                                        <p:tgtEl>
                                          <p:spTgt spid="79">
                                            <p:txEl>
                                              <p:pRg st="2" end="2"/>
                                            </p:txEl>
                                          </p:spTgt>
                                        </p:tgtEl>
                                        <p:attrNameLst>
                                          <p:attrName>style.visibility</p:attrName>
                                        </p:attrNameLst>
                                      </p:cBhvr>
                                      <p:to>
                                        <p:strVal val="visible"/>
                                      </p:to>
                                    </p:set>
                                    <p:animEffect transition="in" filter="fade">
                                      <p:cBhvr>
                                        <p:cTn id="108" dur="500"/>
                                        <p:tgtEl>
                                          <p:spTgt spid="79">
                                            <p:txEl>
                                              <p:pRg st="2" end="2"/>
                                            </p:txEl>
                                          </p:spTgt>
                                        </p:tgtEl>
                                      </p:cBhvr>
                                    </p:animEffect>
                                  </p:childTnLst>
                                </p:cTn>
                              </p:par>
                              <p:par>
                                <p:cTn id="109" presetID="10" presetClass="entr" presetSubtype="0" fill="hold" nodeType="withEffect">
                                  <p:stCondLst>
                                    <p:cond delay="0"/>
                                  </p:stCondLst>
                                  <p:childTnLst>
                                    <p:set>
                                      <p:cBhvr>
                                        <p:cTn id="110" dur="1" fill="hold">
                                          <p:stCondLst>
                                            <p:cond delay="0"/>
                                          </p:stCondLst>
                                        </p:cTn>
                                        <p:tgtEl>
                                          <p:spTgt spid="95"/>
                                        </p:tgtEl>
                                        <p:attrNameLst>
                                          <p:attrName>style.visibility</p:attrName>
                                        </p:attrNameLst>
                                      </p:cBhvr>
                                      <p:to>
                                        <p:strVal val="visible"/>
                                      </p:to>
                                    </p:set>
                                    <p:animEffect transition="in" filter="fade">
                                      <p:cBhvr>
                                        <p:cTn id="111" dur="500"/>
                                        <p:tgtEl>
                                          <p:spTgt spid="95"/>
                                        </p:tgtEl>
                                      </p:cBhvr>
                                    </p:animEffect>
                                  </p:childTnLst>
                                </p:cTn>
                              </p:par>
                            </p:childTnLst>
                          </p:cTn>
                        </p:par>
                        <p:par>
                          <p:cTn id="112" fill="hold">
                            <p:stCondLst>
                              <p:cond delay="11500"/>
                            </p:stCondLst>
                            <p:childTnLst>
                              <p:par>
                                <p:cTn id="113" presetID="22" presetClass="entr" presetSubtype="4" fill="hold" nodeType="afterEffect">
                                  <p:stCondLst>
                                    <p:cond delay="250"/>
                                  </p:stCondLst>
                                  <p:childTnLst>
                                    <p:set>
                                      <p:cBhvr>
                                        <p:cTn id="114" dur="1" fill="hold">
                                          <p:stCondLst>
                                            <p:cond delay="0"/>
                                          </p:stCondLst>
                                        </p:cTn>
                                        <p:tgtEl>
                                          <p:spTgt spid="92"/>
                                        </p:tgtEl>
                                        <p:attrNameLst>
                                          <p:attrName>style.visibility</p:attrName>
                                        </p:attrNameLst>
                                      </p:cBhvr>
                                      <p:to>
                                        <p:strVal val="visible"/>
                                      </p:to>
                                    </p:set>
                                    <p:animEffect transition="in" filter="wipe(down)">
                                      <p:cBhvr>
                                        <p:cTn id="115" dur="500"/>
                                        <p:tgtEl>
                                          <p:spTgt spid="92"/>
                                        </p:tgtEl>
                                      </p:cBhvr>
                                    </p:animEffect>
                                  </p:childTnLst>
                                </p:cTn>
                              </p:par>
                            </p:childTnLst>
                          </p:cTn>
                        </p:par>
                        <p:par>
                          <p:cTn id="116" fill="hold">
                            <p:stCondLst>
                              <p:cond delay="12250"/>
                            </p:stCondLst>
                            <p:childTnLst>
                              <p:par>
                                <p:cTn id="117" presetID="10" presetClass="entr" presetSubtype="0" fill="hold" nodeType="afterEffect">
                                  <p:stCondLst>
                                    <p:cond delay="0"/>
                                  </p:stCondLst>
                                  <p:childTnLst>
                                    <p:set>
                                      <p:cBhvr>
                                        <p:cTn id="118" dur="1" fill="hold">
                                          <p:stCondLst>
                                            <p:cond delay="0"/>
                                          </p:stCondLst>
                                        </p:cTn>
                                        <p:tgtEl>
                                          <p:spTgt spid="81">
                                            <p:txEl>
                                              <p:pRg st="0" end="0"/>
                                            </p:txEl>
                                          </p:spTgt>
                                        </p:tgtEl>
                                        <p:attrNameLst>
                                          <p:attrName>style.visibility</p:attrName>
                                        </p:attrNameLst>
                                      </p:cBhvr>
                                      <p:to>
                                        <p:strVal val="visible"/>
                                      </p:to>
                                    </p:set>
                                    <p:animEffect transition="in" filter="fade">
                                      <p:cBhvr>
                                        <p:cTn id="119" dur="500"/>
                                        <p:tgtEl>
                                          <p:spTgt spid="81">
                                            <p:txEl>
                                              <p:pRg st="0" end="0"/>
                                            </p:txEl>
                                          </p:spTgt>
                                        </p:tgtEl>
                                      </p:cBhvr>
                                    </p:animEffect>
                                  </p:childTnLst>
                                </p:cTn>
                              </p:par>
                              <p:par>
                                <p:cTn id="120" presetID="10" presetClass="entr" presetSubtype="0" fill="hold" nodeType="withEffect">
                                  <p:stCondLst>
                                    <p:cond delay="0"/>
                                  </p:stCondLst>
                                  <p:childTnLst>
                                    <p:set>
                                      <p:cBhvr>
                                        <p:cTn id="121" dur="1" fill="hold">
                                          <p:stCondLst>
                                            <p:cond delay="0"/>
                                          </p:stCondLst>
                                        </p:cTn>
                                        <p:tgtEl>
                                          <p:spTgt spid="81">
                                            <p:txEl>
                                              <p:pRg st="1" end="1"/>
                                            </p:txEl>
                                          </p:spTgt>
                                        </p:tgtEl>
                                        <p:attrNameLst>
                                          <p:attrName>style.visibility</p:attrName>
                                        </p:attrNameLst>
                                      </p:cBhvr>
                                      <p:to>
                                        <p:strVal val="visible"/>
                                      </p:to>
                                    </p:set>
                                    <p:animEffect transition="in" filter="fade">
                                      <p:cBhvr>
                                        <p:cTn id="122" dur="500"/>
                                        <p:tgtEl>
                                          <p:spTgt spid="81">
                                            <p:txEl>
                                              <p:pRg st="1" end="1"/>
                                            </p:txEl>
                                          </p:spTgt>
                                        </p:tgtEl>
                                      </p:cBhvr>
                                    </p:animEffect>
                                  </p:childTnLst>
                                </p:cTn>
                              </p:par>
                              <p:par>
                                <p:cTn id="123" presetID="10" presetClass="entr" presetSubtype="0" fill="hold" nodeType="withEffect">
                                  <p:stCondLst>
                                    <p:cond delay="0"/>
                                  </p:stCondLst>
                                  <p:childTnLst>
                                    <p:set>
                                      <p:cBhvr>
                                        <p:cTn id="124" dur="1" fill="hold">
                                          <p:stCondLst>
                                            <p:cond delay="0"/>
                                          </p:stCondLst>
                                        </p:cTn>
                                        <p:tgtEl>
                                          <p:spTgt spid="81">
                                            <p:txEl>
                                              <p:pRg st="2" end="2"/>
                                            </p:txEl>
                                          </p:spTgt>
                                        </p:tgtEl>
                                        <p:attrNameLst>
                                          <p:attrName>style.visibility</p:attrName>
                                        </p:attrNameLst>
                                      </p:cBhvr>
                                      <p:to>
                                        <p:strVal val="visible"/>
                                      </p:to>
                                    </p:set>
                                    <p:animEffect transition="in" filter="fade">
                                      <p:cBhvr>
                                        <p:cTn id="125" dur="500"/>
                                        <p:tgtEl>
                                          <p:spTgt spid="8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hthoek 24"/>
          <p:cNvSpPr/>
          <p:nvPr/>
        </p:nvSpPr>
        <p:spPr>
          <a:xfrm>
            <a:off x="334963" y="-1"/>
            <a:ext cx="11856665" cy="5624513"/>
          </a:xfrm>
          <a:prstGeom prst="rect">
            <a:avLst/>
          </a:prstGeom>
          <a:solidFill>
            <a:srgbClr val="C8D8F0"/>
          </a:solidFill>
          <a:ln w="317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4294" tIns="32147" rIns="64294" bIns="32147" numCol="1" spcCol="0" rtlCol="0" fromWordArt="0" anchor="ctr" anchorCtr="0" forceAA="0" compatLnSpc="1">
            <a:prstTxWarp prst="textNoShape">
              <a:avLst/>
            </a:prstTxWarp>
            <a:noAutofit/>
          </a:bodyPr>
          <a:lstStyle/>
          <a:p>
            <a:pPr algn="ctr"/>
            <a:endParaRPr lang="nl-BE" sz="1266">
              <a:solidFill>
                <a:schemeClr val="tx1"/>
              </a:solidFill>
            </a:endParaRPr>
          </a:p>
        </p:txBody>
      </p:sp>
      <p:cxnSp>
        <p:nvCxnSpPr>
          <p:cNvPr id="29" name="Rechte verbindingslijn 28"/>
          <p:cNvCxnSpPr/>
          <p:nvPr/>
        </p:nvCxnSpPr>
        <p:spPr>
          <a:xfrm>
            <a:off x="373" y="3401788"/>
            <a:ext cx="12191256" cy="1"/>
          </a:xfrm>
          <a:prstGeom prst="line">
            <a:avLst/>
          </a:prstGeom>
          <a:ln w="254000">
            <a:solidFill>
              <a:srgbClr val="FFD2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24" name="Afbeelding 2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257351" y="3032708"/>
            <a:ext cx="2714219" cy="1615790"/>
          </a:xfrm>
          <a:prstGeom prst="rect">
            <a:avLst/>
          </a:prstGeom>
        </p:spPr>
      </p:pic>
      <p:pic>
        <p:nvPicPr>
          <p:cNvPr id="27" name="Afbeelding 26"/>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00242" y="1305087"/>
            <a:ext cx="2714219" cy="1611868"/>
          </a:xfrm>
          <a:prstGeom prst="rect">
            <a:avLst/>
          </a:prstGeom>
        </p:spPr>
      </p:pic>
      <p:pic>
        <p:nvPicPr>
          <p:cNvPr id="28" name="Afbeelding 27"/>
          <p:cNvPicPr>
            <a:picLocks noChangeAspect="1"/>
          </p:cNvPicPr>
          <p:nvPr/>
        </p:nvPicPr>
        <p:blipFill>
          <a:blip r:embed="rId5" cstate="screen">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a:ext>
            </a:extLst>
          </a:blip>
          <a:stretch>
            <a:fillRect/>
          </a:stretch>
        </p:blipFill>
        <p:spPr>
          <a:xfrm>
            <a:off x="8537304" y="1608347"/>
            <a:ext cx="4067284" cy="2436928"/>
          </a:xfrm>
          <a:prstGeom prst="rect">
            <a:avLst/>
          </a:prstGeom>
          <a:ln w="254000">
            <a:noFill/>
            <a:miter lim="800000"/>
          </a:ln>
        </p:spPr>
      </p:pic>
      <p:pic>
        <p:nvPicPr>
          <p:cNvPr id="30" name="Afbeelding 29"/>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5411771" y="3686529"/>
            <a:ext cx="2746666" cy="1612512"/>
          </a:xfrm>
          <a:prstGeom prst="rect">
            <a:avLst/>
          </a:prstGeom>
        </p:spPr>
      </p:pic>
      <p:pic>
        <p:nvPicPr>
          <p:cNvPr id="37" name="Afbeelding 36"/>
          <p:cNvPicPr>
            <a:picLocks noChangeAspect="1"/>
          </p:cNvPicPr>
          <p:nvPr/>
        </p:nvPicPr>
        <p:blipFill rotWithShape="1">
          <a:blip r:embed="rId8" cstate="screen">
            <a:extLst>
              <a:ext uri="{28A0092B-C50C-407E-A947-70E740481C1C}">
                <a14:useLocalDpi xmlns:a14="http://schemas.microsoft.com/office/drawing/2010/main"/>
              </a:ext>
            </a:extLst>
          </a:blip>
          <a:srcRect r="-133"/>
          <a:stretch/>
        </p:blipFill>
        <p:spPr>
          <a:xfrm>
            <a:off x="5411772" y="1924232"/>
            <a:ext cx="2746666" cy="1635658"/>
          </a:xfrm>
          <a:prstGeom prst="rect">
            <a:avLst/>
          </a:prstGeom>
        </p:spPr>
      </p:pic>
      <p:sp>
        <p:nvSpPr>
          <p:cNvPr id="39" name="Tekstvak 38"/>
          <p:cNvSpPr txBox="1"/>
          <p:nvPr/>
        </p:nvSpPr>
        <p:spPr>
          <a:xfrm>
            <a:off x="818656" y="2659513"/>
            <a:ext cx="4152914" cy="431978"/>
          </a:xfrm>
          <a:prstGeom prst="rect">
            <a:avLst/>
          </a:prstGeom>
          <a:solidFill>
            <a:srgbClr val="C8D8F0"/>
          </a:solidFill>
        </p:spPr>
        <p:txBody>
          <a:bodyPr wrap="square" rtlCol="0">
            <a:spAutoFit/>
          </a:bodyPr>
          <a:lstStyle/>
          <a:p>
            <a:pPr>
              <a:lnSpc>
                <a:spcPct val="120000"/>
              </a:lnSpc>
            </a:pPr>
            <a:r>
              <a:rPr lang="nl-BE" sz="2000">
                <a:solidFill>
                  <a:srgbClr val="1E64C8"/>
                </a:solidFill>
                <a:latin typeface="UGent Panno Text" panose="02000506040000040003" pitchFamily="2" charset="0"/>
              </a:rPr>
              <a:t>Logo op 2 euro + postzegel</a:t>
            </a:r>
          </a:p>
        </p:txBody>
      </p:sp>
      <p:sp>
        <p:nvSpPr>
          <p:cNvPr id="40" name="Tekstvak 39"/>
          <p:cNvSpPr txBox="1"/>
          <p:nvPr/>
        </p:nvSpPr>
        <p:spPr>
          <a:xfrm>
            <a:off x="2172722" y="4671671"/>
            <a:ext cx="2798848" cy="431978"/>
          </a:xfrm>
          <a:prstGeom prst="rect">
            <a:avLst/>
          </a:prstGeom>
          <a:solidFill>
            <a:srgbClr val="C8D8F0"/>
          </a:solidFill>
        </p:spPr>
        <p:txBody>
          <a:bodyPr wrap="square" rtlCol="0">
            <a:spAutoFit/>
          </a:bodyPr>
          <a:lstStyle/>
          <a:p>
            <a:pPr>
              <a:lnSpc>
                <a:spcPct val="120000"/>
              </a:lnSpc>
            </a:pPr>
            <a:r>
              <a:rPr lang="nl-BE" sz="2000">
                <a:solidFill>
                  <a:srgbClr val="1E64C8"/>
                </a:solidFill>
                <a:latin typeface="UGent Panno Text" panose="02000506040000040003" pitchFamily="2" charset="0"/>
              </a:rPr>
              <a:t>Bezoek 80 rectoren</a:t>
            </a:r>
          </a:p>
        </p:txBody>
      </p:sp>
      <p:sp>
        <p:nvSpPr>
          <p:cNvPr id="41" name="Tekstvak 40"/>
          <p:cNvSpPr txBox="1"/>
          <p:nvPr/>
        </p:nvSpPr>
        <p:spPr>
          <a:xfrm>
            <a:off x="5363061" y="1185346"/>
            <a:ext cx="2761283" cy="707886"/>
          </a:xfrm>
          <a:prstGeom prst="rect">
            <a:avLst/>
          </a:prstGeom>
          <a:solidFill>
            <a:srgbClr val="C8D8F0"/>
          </a:solidFill>
        </p:spPr>
        <p:txBody>
          <a:bodyPr wrap="square" rtlCol="0">
            <a:spAutoFit/>
          </a:bodyPr>
          <a:lstStyle/>
          <a:p>
            <a:r>
              <a:rPr lang="nl-BE" sz="2000">
                <a:solidFill>
                  <a:srgbClr val="1E64C8"/>
                </a:solidFill>
                <a:latin typeface="UGent Panno Text" panose="02000506040000040003" pitchFamily="2" charset="0"/>
              </a:rPr>
              <a:t>Fietstocht 200 km &amp;</a:t>
            </a:r>
          </a:p>
          <a:p>
            <a:r>
              <a:rPr lang="nl-BE" sz="2000">
                <a:solidFill>
                  <a:srgbClr val="1E64C8"/>
                </a:solidFill>
                <a:latin typeface="UGent Panno Text" panose="02000506040000040003" pitchFamily="2" charset="0"/>
              </a:rPr>
              <a:t>Internationale roeiregatta</a:t>
            </a:r>
          </a:p>
        </p:txBody>
      </p:sp>
      <p:sp>
        <p:nvSpPr>
          <p:cNvPr id="43" name="Tekstvak 42"/>
          <p:cNvSpPr txBox="1"/>
          <p:nvPr/>
        </p:nvSpPr>
        <p:spPr>
          <a:xfrm>
            <a:off x="8553969" y="4114746"/>
            <a:ext cx="3623844" cy="830997"/>
          </a:xfrm>
          <a:prstGeom prst="rect">
            <a:avLst/>
          </a:prstGeom>
          <a:solidFill>
            <a:srgbClr val="C8D8F0"/>
          </a:solidFill>
        </p:spPr>
        <p:txBody>
          <a:bodyPr wrap="square" rtlCol="0">
            <a:spAutoFit/>
          </a:bodyPr>
          <a:lstStyle/>
          <a:p>
            <a:r>
              <a:rPr lang="nl-BE" sz="2000">
                <a:solidFill>
                  <a:srgbClr val="1E64C8"/>
                </a:solidFill>
                <a:latin typeface="UGent Panno Text" panose="02000506040000040003" pitchFamily="2" charset="0"/>
              </a:rPr>
              <a:t>Festival ‘Iedereen UGent’:</a:t>
            </a:r>
          </a:p>
          <a:p>
            <a:r>
              <a:rPr lang="nl-BE" sz="2800" b="1">
                <a:solidFill>
                  <a:srgbClr val="1E64C8"/>
                </a:solidFill>
                <a:latin typeface="UGent Panno Text" panose="02000506040000040003" pitchFamily="2" charset="0"/>
              </a:rPr>
              <a:t>25.000 bezoekers</a:t>
            </a:r>
          </a:p>
        </p:txBody>
      </p:sp>
      <p:pic>
        <p:nvPicPr>
          <p:cNvPr id="14" name="Afbeelding 13">
            <a:hlinkClick r:id="rId9"/>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521657" y="2936039"/>
            <a:ext cx="1414585" cy="985923"/>
          </a:xfrm>
          <a:prstGeom prst="rect">
            <a:avLst/>
          </a:prstGeom>
          <a:ln>
            <a:noFill/>
          </a:ln>
          <a:effectLst>
            <a:outerShdw blurRad="292100" dist="63500" dir="2700000" sx="95000" sy="95000" algn="tl" rotWithShape="0">
              <a:srgbClr val="333333">
                <a:alpha val="65000"/>
              </a:srgbClr>
            </a:outerShdw>
          </a:effectLst>
        </p:spPr>
      </p:pic>
      <p:sp>
        <p:nvSpPr>
          <p:cNvPr id="4" name="Title 3">
            <a:extLst>
              <a:ext uri="{FF2B5EF4-FFF2-40B4-BE49-F238E27FC236}">
                <a16:creationId xmlns:a16="http://schemas.microsoft.com/office/drawing/2014/main" id="{BA42FCCB-8C00-61B5-8952-1E9D27C63910}"/>
              </a:ext>
            </a:extLst>
          </p:cNvPr>
          <p:cNvSpPr>
            <a:spLocks noGrp="1"/>
          </p:cNvSpPr>
          <p:nvPr>
            <p:ph type="title"/>
          </p:nvPr>
        </p:nvSpPr>
        <p:spPr/>
        <p:txBody>
          <a:bodyPr>
            <a:normAutofit/>
          </a:bodyPr>
          <a:lstStyle/>
          <a:p>
            <a:r>
              <a:rPr lang="en-BE"/>
              <a:t>200 JAAR UGENT </a:t>
            </a:r>
            <a:r>
              <a:rPr lang="en-BE" sz="2400" b="0"/>
              <a:t>(2017)</a:t>
            </a:r>
          </a:p>
        </p:txBody>
      </p:sp>
    </p:spTree>
    <p:extLst>
      <p:ext uri="{BB962C8B-B14F-4D97-AF65-F5344CB8AC3E}">
        <p14:creationId xmlns:p14="http://schemas.microsoft.com/office/powerpoint/2010/main" val="1810175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50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1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9" name="Rechte verbindingslijn 28"/>
          <p:cNvCxnSpPr/>
          <p:nvPr/>
        </p:nvCxnSpPr>
        <p:spPr>
          <a:xfrm>
            <a:off x="373" y="3391628"/>
            <a:ext cx="12191256" cy="1"/>
          </a:xfrm>
          <a:prstGeom prst="line">
            <a:avLst/>
          </a:prstGeom>
          <a:ln w="254000">
            <a:solidFill>
              <a:srgbClr val="FFD2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8" name="Afbeelding 7"/>
          <p:cNvPicPr>
            <a:picLocks noChangeAspect="1"/>
          </p:cNvPicPr>
          <p:nvPr/>
        </p:nvPicPr>
        <p:blipFill rotWithShape="1">
          <a:blip r:embed="rId2" cstate="screen">
            <a:extLst>
              <a:ext uri="{28A0092B-C50C-407E-A947-70E740481C1C}">
                <a14:useLocalDpi xmlns:a14="http://schemas.microsoft.com/office/drawing/2010/main"/>
              </a:ext>
            </a:extLst>
          </a:blip>
          <a:srcRect b="3837"/>
          <a:stretch/>
        </p:blipFill>
        <p:spPr>
          <a:xfrm>
            <a:off x="8800521" y="2202671"/>
            <a:ext cx="1441739" cy="2415323"/>
          </a:xfrm>
          <a:prstGeom prst="rect">
            <a:avLst/>
          </a:prstGeom>
        </p:spPr>
      </p:pic>
      <p:pic>
        <p:nvPicPr>
          <p:cNvPr id="9" name="Afbeelding 8"/>
          <p:cNvPicPr>
            <a:picLocks noChangeAspect="1"/>
          </p:cNvPicPr>
          <p:nvPr/>
        </p:nvPicPr>
        <p:blipFill rotWithShape="1">
          <a:blip r:embed="rId3" cstate="screen">
            <a:extLst>
              <a:ext uri="{28A0092B-C50C-407E-A947-70E740481C1C}">
                <a14:useLocalDpi xmlns:a14="http://schemas.microsoft.com/office/drawing/2010/main"/>
              </a:ext>
            </a:extLst>
          </a:blip>
          <a:srcRect b="3531"/>
          <a:stretch/>
        </p:blipFill>
        <p:spPr>
          <a:xfrm>
            <a:off x="4058960" y="2202671"/>
            <a:ext cx="1427858" cy="2432387"/>
          </a:xfrm>
          <a:prstGeom prst="rect">
            <a:avLst/>
          </a:prstGeom>
        </p:spPr>
      </p:pic>
      <p:pic>
        <p:nvPicPr>
          <p:cNvPr id="10" name="Afbeelding 9"/>
          <p:cNvPicPr>
            <a:picLocks noChangeAspect="1"/>
          </p:cNvPicPr>
          <p:nvPr/>
        </p:nvPicPr>
        <p:blipFill rotWithShape="1">
          <a:blip r:embed="rId4" cstate="screen">
            <a:extLst>
              <a:ext uri="{28A0092B-C50C-407E-A947-70E740481C1C}">
                <a14:useLocalDpi xmlns:a14="http://schemas.microsoft.com/office/drawing/2010/main"/>
              </a:ext>
            </a:extLst>
          </a:blip>
          <a:srcRect b="3531"/>
          <a:stretch/>
        </p:blipFill>
        <p:spPr>
          <a:xfrm>
            <a:off x="5640876" y="2202671"/>
            <a:ext cx="1411961" cy="2432387"/>
          </a:xfrm>
          <a:prstGeom prst="rect">
            <a:avLst/>
          </a:prstGeom>
        </p:spPr>
      </p:pic>
      <p:pic>
        <p:nvPicPr>
          <p:cNvPr id="11" name="Afbeelding 10"/>
          <p:cNvPicPr>
            <a:picLocks noChangeAspect="1"/>
          </p:cNvPicPr>
          <p:nvPr/>
        </p:nvPicPr>
        <p:blipFill rotWithShape="1">
          <a:blip r:embed="rId5" cstate="screen">
            <a:extLst>
              <a:ext uri="{28A0092B-C50C-407E-A947-70E740481C1C}">
                <a14:useLocalDpi xmlns:a14="http://schemas.microsoft.com/office/drawing/2010/main"/>
              </a:ext>
            </a:extLst>
          </a:blip>
          <a:srcRect b="4208"/>
          <a:stretch/>
        </p:blipFill>
        <p:spPr>
          <a:xfrm>
            <a:off x="10431605" y="2202465"/>
            <a:ext cx="1412514" cy="2415322"/>
          </a:xfrm>
          <a:prstGeom prst="rect">
            <a:avLst/>
          </a:prstGeom>
        </p:spPr>
      </p:pic>
      <p:pic>
        <p:nvPicPr>
          <p:cNvPr id="15" name="Afbeelding 14"/>
          <p:cNvPicPr>
            <a:picLocks noChangeAspect="1"/>
          </p:cNvPicPr>
          <p:nvPr/>
        </p:nvPicPr>
        <p:blipFill rotWithShape="1">
          <a:blip r:embed="rId6" cstate="screen">
            <a:extLst>
              <a:ext uri="{28A0092B-C50C-407E-A947-70E740481C1C}">
                <a14:useLocalDpi xmlns:a14="http://schemas.microsoft.com/office/drawing/2010/main"/>
              </a:ext>
            </a:extLst>
          </a:blip>
          <a:srcRect b="3531"/>
          <a:stretch/>
        </p:blipFill>
        <p:spPr>
          <a:xfrm>
            <a:off x="2472535" y="2202671"/>
            <a:ext cx="1432367" cy="2432387"/>
          </a:xfrm>
          <a:prstGeom prst="rect">
            <a:avLst/>
          </a:prstGeom>
        </p:spPr>
      </p:pic>
      <p:sp>
        <p:nvSpPr>
          <p:cNvPr id="31" name="Rechthoek 30"/>
          <p:cNvSpPr/>
          <p:nvPr/>
        </p:nvSpPr>
        <p:spPr>
          <a:xfrm>
            <a:off x="857625" y="4619447"/>
            <a:ext cx="2173568" cy="707886"/>
          </a:xfrm>
          <a:prstGeom prst="rect">
            <a:avLst/>
          </a:prstGeom>
        </p:spPr>
        <p:txBody>
          <a:bodyPr wrap="square">
            <a:spAutoFit/>
          </a:bodyPr>
          <a:lstStyle/>
          <a:p>
            <a:r>
              <a:rPr lang="nl-BE" sz="2000" b="1">
                <a:solidFill>
                  <a:srgbClr val="1E64C8"/>
                </a:solidFill>
                <a:latin typeface="UGent Panno Text SemiBold" panose="02000506040000040003" pitchFamily="2" charset="0"/>
              </a:rPr>
              <a:t>Leo </a:t>
            </a:r>
            <a:r>
              <a:rPr lang="nl-BE" sz="2000" b="1" err="1">
                <a:solidFill>
                  <a:srgbClr val="1E64C8"/>
                </a:solidFill>
                <a:latin typeface="UGent Panno Text SemiBold" panose="02000506040000040003" pitchFamily="2" charset="0"/>
              </a:rPr>
              <a:t>Baekeland</a:t>
            </a:r>
            <a:r>
              <a:rPr lang="nl-BE" sz="2000" b="1">
                <a:solidFill>
                  <a:srgbClr val="1E64C8"/>
                </a:solidFill>
                <a:latin typeface="UGent Panno Text SemiBold" panose="02000506040000040003" pitchFamily="2" charset="0"/>
              </a:rPr>
              <a:t> </a:t>
            </a:r>
            <a:br>
              <a:rPr lang="nl-BE" sz="2000" b="1">
                <a:latin typeface="UGent Panno Text SemiBold" panose="02000506040000040003" pitchFamily="2" charset="0"/>
              </a:rPr>
            </a:br>
            <a:r>
              <a:rPr lang="nl-BE" sz="2000">
                <a:solidFill>
                  <a:schemeClr val="tx1">
                    <a:lumMod val="85000"/>
                    <a:lumOff val="15000"/>
                  </a:schemeClr>
                </a:solidFill>
                <a:latin typeface="UGent Panno Text SemiLight" panose="02000406040000040003" pitchFamily="2" charset="0"/>
              </a:rPr>
              <a:t>Uitvinder van bakeliet</a:t>
            </a:r>
          </a:p>
        </p:txBody>
      </p:sp>
      <p:sp>
        <p:nvSpPr>
          <p:cNvPr id="32" name="Rechthoek 31"/>
          <p:cNvSpPr/>
          <p:nvPr/>
        </p:nvSpPr>
        <p:spPr>
          <a:xfrm>
            <a:off x="4047926" y="4619447"/>
            <a:ext cx="3004911" cy="707886"/>
          </a:xfrm>
          <a:prstGeom prst="rect">
            <a:avLst/>
          </a:prstGeom>
        </p:spPr>
        <p:txBody>
          <a:bodyPr wrap="square">
            <a:spAutoFit/>
          </a:bodyPr>
          <a:lstStyle/>
          <a:p>
            <a:r>
              <a:rPr lang="nl-BE" sz="2000" b="1">
                <a:solidFill>
                  <a:srgbClr val="1E64C8"/>
                </a:solidFill>
                <a:latin typeface="UGent Panno Text SemiBold" panose="02000506040000040003" pitchFamily="2" charset="0"/>
              </a:rPr>
              <a:t>Maurice </a:t>
            </a:r>
            <a:r>
              <a:rPr lang="nl-BE" sz="2000" b="1" err="1">
                <a:solidFill>
                  <a:srgbClr val="1E64C8"/>
                </a:solidFill>
                <a:latin typeface="UGent Panno Text SemiBold" panose="02000506040000040003" pitchFamily="2" charset="0"/>
              </a:rPr>
              <a:t>Maeterlinck</a:t>
            </a:r>
            <a:r>
              <a:rPr lang="nl-BE" sz="2000" b="1">
                <a:solidFill>
                  <a:srgbClr val="1E64C8"/>
                </a:solidFill>
                <a:latin typeface="UGent Panno Text SemiBold" panose="02000506040000040003" pitchFamily="2" charset="0"/>
              </a:rPr>
              <a:t> </a:t>
            </a:r>
            <a:br>
              <a:rPr lang="nl-BE" sz="2000" b="1">
                <a:latin typeface="UGent Panno Text SemiBold" panose="02000506040000040003" pitchFamily="2" charset="0"/>
              </a:rPr>
            </a:br>
            <a:r>
              <a:rPr lang="nl-BE" sz="2000">
                <a:solidFill>
                  <a:schemeClr val="tx1">
                    <a:lumMod val="85000"/>
                    <a:lumOff val="15000"/>
                  </a:schemeClr>
                </a:solidFill>
                <a:latin typeface="UGent Panno Text SemiLight" panose="02000406040000040003" pitchFamily="2" charset="0"/>
              </a:rPr>
              <a:t>Toneel, poëzie, auteur</a:t>
            </a:r>
          </a:p>
        </p:txBody>
      </p:sp>
      <p:sp>
        <p:nvSpPr>
          <p:cNvPr id="33" name="Rechthoek 32"/>
          <p:cNvSpPr/>
          <p:nvPr/>
        </p:nvSpPr>
        <p:spPr>
          <a:xfrm>
            <a:off x="2411575" y="1189648"/>
            <a:ext cx="3004911" cy="1015663"/>
          </a:xfrm>
          <a:prstGeom prst="rect">
            <a:avLst/>
          </a:prstGeom>
        </p:spPr>
        <p:txBody>
          <a:bodyPr wrap="square">
            <a:spAutoFit/>
          </a:bodyPr>
          <a:lstStyle/>
          <a:p>
            <a:r>
              <a:rPr lang="nl-BE" sz="2000" b="1" err="1">
                <a:solidFill>
                  <a:srgbClr val="1E64C8"/>
                </a:solidFill>
                <a:latin typeface="UGent Panno Text SemiBold" panose="02000506040000040003" pitchFamily="2" charset="0"/>
              </a:rPr>
              <a:t>Adolphe</a:t>
            </a:r>
            <a:r>
              <a:rPr lang="nl-BE" sz="2000" b="1">
                <a:solidFill>
                  <a:srgbClr val="1E64C8"/>
                </a:solidFill>
                <a:latin typeface="UGent Panno Text SemiBold" panose="02000506040000040003" pitchFamily="2" charset="0"/>
              </a:rPr>
              <a:t> </a:t>
            </a:r>
            <a:r>
              <a:rPr lang="nl-BE" sz="2000" b="1" err="1">
                <a:solidFill>
                  <a:srgbClr val="1E64C8"/>
                </a:solidFill>
                <a:latin typeface="UGent Panno Text SemiBold" panose="02000506040000040003" pitchFamily="2" charset="0"/>
              </a:rPr>
              <a:t>Quetelet</a:t>
            </a:r>
            <a:r>
              <a:rPr lang="nl-BE" sz="2000" b="1">
                <a:solidFill>
                  <a:srgbClr val="1E64C8"/>
                </a:solidFill>
                <a:latin typeface="UGent Panno Text SemiBold" panose="02000506040000040003" pitchFamily="2" charset="0"/>
              </a:rPr>
              <a:t> </a:t>
            </a:r>
          </a:p>
          <a:p>
            <a:r>
              <a:rPr lang="nl-BE" sz="2000">
                <a:solidFill>
                  <a:schemeClr val="tx1">
                    <a:lumMod val="85000"/>
                    <a:lumOff val="15000"/>
                  </a:schemeClr>
                </a:solidFill>
                <a:latin typeface="UGent Panno Text SemiLight" panose="02000406040000040003" pitchFamily="2" charset="0"/>
              </a:rPr>
              <a:t>Statistiek in </a:t>
            </a:r>
            <a:br>
              <a:rPr lang="nl-BE" sz="2000">
                <a:solidFill>
                  <a:schemeClr val="tx1">
                    <a:lumMod val="85000"/>
                    <a:lumOff val="15000"/>
                  </a:schemeClr>
                </a:solidFill>
                <a:latin typeface="UGent Panno Text SemiLight" panose="02000406040000040003" pitchFamily="2" charset="0"/>
              </a:rPr>
            </a:br>
            <a:r>
              <a:rPr lang="nl-BE" sz="2000">
                <a:solidFill>
                  <a:schemeClr val="tx1">
                    <a:lumMod val="85000"/>
                    <a:lumOff val="15000"/>
                  </a:schemeClr>
                </a:solidFill>
                <a:latin typeface="UGent Panno Text SemiLight" panose="02000406040000040003" pitchFamily="2" charset="0"/>
              </a:rPr>
              <a:t>sociale wetenschappen</a:t>
            </a:r>
          </a:p>
        </p:txBody>
      </p:sp>
      <p:sp>
        <p:nvSpPr>
          <p:cNvPr id="34" name="Rechthoek 33"/>
          <p:cNvSpPr/>
          <p:nvPr/>
        </p:nvSpPr>
        <p:spPr>
          <a:xfrm>
            <a:off x="8719241" y="910882"/>
            <a:ext cx="3004911" cy="1323439"/>
          </a:xfrm>
          <a:prstGeom prst="rect">
            <a:avLst/>
          </a:prstGeom>
        </p:spPr>
        <p:txBody>
          <a:bodyPr wrap="square">
            <a:spAutoFit/>
          </a:bodyPr>
          <a:lstStyle/>
          <a:p>
            <a:r>
              <a:rPr lang="nl-BE" sz="2000" b="1">
                <a:solidFill>
                  <a:srgbClr val="1E64C8"/>
                </a:solidFill>
                <a:latin typeface="UGent Panno Text SemiBold" panose="02000506040000040003" pitchFamily="2" charset="0"/>
              </a:rPr>
              <a:t>Lily </a:t>
            </a:r>
            <a:r>
              <a:rPr lang="nl-BE" sz="2000" b="1" err="1">
                <a:solidFill>
                  <a:srgbClr val="1E64C8"/>
                </a:solidFill>
                <a:latin typeface="UGent Panno Text SemiBold" panose="02000506040000040003" pitchFamily="2" charset="0"/>
              </a:rPr>
              <a:t>Boeykens</a:t>
            </a:r>
            <a:br>
              <a:rPr lang="nl-BE" sz="2000" b="1">
                <a:latin typeface="UGent Panno Text" panose="02000506040000040003" pitchFamily="2" charset="0"/>
              </a:rPr>
            </a:br>
            <a:r>
              <a:rPr lang="nl-BE" sz="2000">
                <a:solidFill>
                  <a:schemeClr val="tx1">
                    <a:lumMod val="85000"/>
                    <a:lumOff val="15000"/>
                  </a:schemeClr>
                </a:solidFill>
                <a:latin typeface="UGent Panno Text SemiLight" panose="02000406040000040003" pitchFamily="2" charset="0"/>
              </a:rPr>
              <a:t>Prominente feministe, </a:t>
            </a:r>
            <a:br>
              <a:rPr lang="nl-BE" sz="2000">
                <a:solidFill>
                  <a:schemeClr val="tx1">
                    <a:lumMod val="85000"/>
                    <a:lumOff val="15000"/>
                  </a:schemeClr>
                </a:solidFill>
                <a:latin typeface="UGent Panno Text SemiLight" panose="02000406040000040003" pitchFamily="2" charset="0"/>
              </a:rPr>
            </a:br>
            <a:r>
              <a:rPr lang="nl-BE" sz="2000">
                <a:solidFill>
                  <a:schemeClr val="tx1">
                    <a:lumMod val="85000"/>
                    <a:lumOff val="15000"/>
                  </a:schemeClr>
                </a:solidFill>
                <a:latin typeface="UGent Panno Text SemiLight" panose="02000406040000040003" pitchFamily="2" charset="0"/>
              </a:rPr>
              <a:t>voorzitter ‘International </a:t>
            </a:r>
            <a:br>
              <a:rPr lang="nl-BE" sz="2000">
                <a:solidFill>
                  <a:schemeClr val="tx1">
                    <a:lumMod val="85000"/>
                    <a:lumOff val="15000"/>
                  </a:schemeClr>
                </a:solidFill>
                <a:latin typeface="UGent Panno Text SemiLight" panose="02000406040000040003" pitchFamily="2" charset="0"/>
              </a:rPr>
            </a:br>
            <a:r>
              <a:rPr lang="nl-BE" sz="2000">
                <a:solidFill>
                  <a:schemeClr val="tx1">
                    <a:lumMod val="85000"/>
                    <a:lumOff val="15000"/>
                  </a:schemeClr>
                </a:solidFill>
                <a:latin typeface="UGent Panno Text SemiLight" panose="02000406040000040003" pitchFamily="2" charset="0"/>
              </a:rPr>
              <a:t>Council of </a:t>
            </a:r>
            <a:r>
              <a:rPr lang="nl-BE" sz="2000" err="1">
                <a:solidFill>
                  <a:schemeClr val="tx1">
                    <a:lumMod val="85000"/>
                    <a:lumOff val="15000"/>
                  </a:schemeClr>
                </a:solidFill>
                <a:latin typeface="UGent Panno Text SemiLight" panose="02000406040000040003" pitchFamily="2" charset="0"/>
              </a:rPr>
              <a:t>Women</a:t>
            </a:r>
            <a:r>
              <a:rPr lang="nl-BE" sz="2000">
                <a:solidFill>
                  <a:schemeClr val="tx1">
                    <a:lumMod val="85000"/>
                    <a:lumOff val="15000"/>
                  </a:schemeClr>
                </a:solidFill>
                <a:latin typeface="UGent Panno Text SemiLight" panose="02000406040000040003" pitchFamily="2" charset="0"/>
              </a:rPr>
              <a:t>’</a:t>
            </a:r>
          </a:p>
        </p:txBody>
      </p:sp>
      <p:sp>
        <p:nvSpPr>
          <p:cNvPr id="35" name="Rechthoek 34"/>
          <p:cNvSpPr/>
          <p:nvPr/>
        </p:nvSpPr>
        <p:spPr>
          <a:xfrm>
            <a:off x="5590076" y="928643"/>
            <a:ext cx="3004911" cy="1323439"/>
          </a:xfrm>
          <a:prstGeom prst="rect">
            <a:avLst/>
          </a:prstGeom>
        </p:spPr>
        <p:txBody>
          <a:bodyPr wrap="square">
            <a:spAutoFit/>
          </a:bodyPr>
          <a:lstStyle/>
          <a:p>
            <a:r>
              <a:rPr lang="nl-BE" sz="2000" b="1">
                <a:solidFill>
                  <a:srgbClr val="1E64C8"/>
                </a:solidFill>
                <a:latin typeface="UGent Panno Text SemiBold" panose="02000506040000040003" pitchFamily="2" charset="0"/>
              </a:rPr>
              <a:t>Marguerite </a:t>
            </a:r>
            <a:br>
              <a:rPr lang="nl-BE" sz="2000" b="1">
                <a:solidFill>
                  <a:srgbClr val="1E64C8"/>
                </a:solidFill>
                <a:latin typeface="UGent Panno Text SemiBold" panose="02000506040000040003" pitchFamily="2" charset="0"/>
              </a:rPr>
            </a:br>
            <a:r>
              <a:rPr lang="nl-BE" sz="2000" b="1">
                <a:solidFill>
                  <a:srgbClr val="1E64C8"/>
                </a:solidFill>
                <a:latin typeface="UGent Panno Text SemiBold" panose="02000506040000040003" pitchFamily="2" charset="0"/>
              </a:rPr>
              <a:t>De </a:t>
            </a:r>
            <a:r>
              <a:rPr lang="nl-BE" sz="2000" b="1" err="1">
                <a:solidFill>
                  <a:srgbClr val="1E64C8"/>
                </a:solidFill>
                <a:latin typeface="UGent Panno Text SemiBold" panose="02000506040000040003" pitchFamily="2" charset="0"/>
              </a:rPr>
              <a:t>Riemaecker-Legot</a:t>
            </a:r>
            <a:r>
              <a:rPr lang="nl-BE" sz="2000" b="1">
                <a:solidFill>
                  <a:srgbClr val="1E64C8"/>
                </a:solidFill>
                <a:latin typeface="UGent Panno Text SemiBold" panose="02000506040000040003" pitchFamily="2" charset="0"/>
              </a:rPr>
              <a:t> </a:t>
            </a:r>
            <a:br>
              <a:rPr lang="nl-BE" sz="2000" b="1">
                <a:solidFill>
                  <a:srgbClr val="1E64C8"/>
                </a:solidFill>
                <a:latin typeface="UGent Panno Text SemiBold" panose="02000506040000040003" pitchFamily="2" charset="0"/>
              </a:rPr>
            </a:br>
            <a:r>
              <a:rPr lang="nl-BE" sz="2000">
                <a:solidFill>
                  <a:schemeClr val="tx1">
                    <a:lumMod val="85000"/>
                    <a:lumOff val="15000"/>
                  </a:schemeClr>
                </a:solidFill>
                <a:latin typeface="UGent Panno Text SemiLight" panose="02000406040000040003" pitchFamily="2" charset="0"/>
              </a:rPr>
              <a:t>Eerste vrouwelijke </a:t>
            </a:r>
            <a:br>
              <a:rPr lang="nl-BE" sz="2000">
                <a:solidFill>
                  <a:schemeClr val="tx1">
                    <a:lumMod val="85000"/>
                    <a:lumOff val="15000"/>
                  </a:schemeClr>
                </a:solidFill>
                <a:latin typeface="UGent Panno Text SemiLight" panose="02000406040000040003" pitchFamily="2" charset="0"/>
              </a:rPr>
            </a:br>
            <a:r>
              <a:rPr lang="nl-BE" sz="2000">
                <a:solidFill>
                  <a:schemeClr val="tx1">
                    <a:lumMod val="85000"/>
                    <a:lumOff val="15000"/>
                  </a:schemeClr>
                </a:solidFill>
                <a:latin typeface="UGent Panno Text SemiLight" panose="02000406040000040003" pitchFamily="2" charset="0"/>
              </a:rPr>
              <a:t>Belgische minister</a:t>
            </a:r>
          </a:p>
        </p:txBody>
      </p:sp>
      <p:sp>
        <p:nvSpPr>
          <p:cNvPr id="36" name="Rechthoek 35"/>
          <p:cNvSpPr/>
          <p:nvPr/>
        </p:nvSpPr>
        <p:spPr>
          <a:xfrm>
            <a:off x="10384993" y="4602062"/>
            <a:ext cx="3004911" cy="1015663"/>
          </a:xfrm>
          <a:prstGeom prst="rect">
            <a:avLst/>
          </a:prstGeom>
        </p:spPr>
        <p:txBody>
          <a:bodyPr wrap="square">
            <a:spAutoFit/>
          </a:bodyPr>
          <a:lstStyle/>
          <a:p>
            <a:r>
              <a:rPr lang="nl-BE" sz="2000" b="1">
                <a:solidFill>
                  <a:srgbClr val="1E64C8"/>
                </a:solidFill>
                <a:latin typeface="UGent Panno Text" panose="02000506040000040003" pitchFamily="2" charset="0"/>
              </a:rPr>
              <a:t>Peter Piot </a:t>
            </a:r>
            <a:br>
              <a:rPr lang="nl-BE" sz="2000" b="1">
                <a:latin typeface="UGent Panno Text" panose="02000506040000040003" pitchFamily="2" charset="0"/>
              </a:rPr>
            </a:br>
            <a:r>
              <a:rPr lang="nl-BE" sz="2000">
                <a:solidFill>
                  <a:schemeClr val="tx1">
                    <a:lumMod val="85000"/>
                    <a:lumOff val="15000"/>
                  </a:schemeClr>
                </a:solidFill>
                <a:latin typeface="UGent Panno Text SemiLight" panose="02000406040000040003" pitchFamily="2" charset="0"/>
              </a:rPr>
              <a:t>Onderzoek in </a:t>
            </a:r>
            <a:br>
              <a:rPr lang="nl-BE" sz="2000">
                <a:solidFill>
                  <a:schemeClr val="tx1">
                    <a:lumMod val="85000"/>
                    <a:lumOff val="15000"/>
                  </a:schemeClr>
                </a:solidFill>
                <a:latin typeface="UGent Panno Text SemiLight" panose="02000406040000040003" pitchFamily="2" charset="0"/>
              </a:rPr>
            </a:br>
            <a:r>
              <a:rPr lang="nl-BE" sz="2000">
                <a:solidFill>
                  <a:schemeClr val="tx1">
                    <a:lumMod val="85000"/>
                    <a:lumOff val="15000"/>
                  </a:schemeClr>
                </a:solidFill>
                <a:latin typeface="UGent Panno Text SemiLight" panose="02000406040000040003" pitchFamily="2" charset="0"/>
              </a:rPr>
              <a:t>ebola en AIDS</a:t>
            </a:r>
          </a:p>
        </p:txBody>
      </p:sp>
      <p:pic>
        <p:nvPicPr>
          <p:cNvPr id="38" name="Afbeelding 37"/>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997077" y="4111794"/>
            <a:ext cx="554466" cy="545595"/>
          </a:xfrm>
          <a:prstGeom prst="rect">
            <a:avLst/>
          </a:prstGeom>
        </p:spPr>
      </p:pic>
      <p:pic>
        <p:nvPicPr>
          <p:cNvPr id="2" name="Afbeelding 1"/>
          <p:cNvPicPr>
            <a:picLocks noChangeAspect="1"/>
          </p:cNvPicPr>
          <p:nvPr/>
        </p:nvPicPr>
        <p:blipFill rotWithShape="1">
          <a:blip r:embed="rId8" cstate="screen">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a:ext>
            </a:extLst>
          </a:blip>
          <a:srcRect b="4167"/>
          <a:stretch/>
        </p:blipFill>
        <p:spPr>
          <a:xfrm>
            <a:off x="7207448" y="2185607"/>
            <a:ext cx="1403729" cy="2432387"/>
          </a:xfrm>
          <a:prstGeom prst="rect">
            <a:avLst/>
          </a:prstGeom>
        </p:spPr>
      </p:pic>
      <p:pic>
        <p:nvPicPr>
          <p:cNvPr id="22" name="Afbeelding 21"/>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149794" y="4118316"/>
            <a:ext cx="554466" cy="545595"/>
          </a:xfrm>
          <a:prstGeom prst="rect">
            <a:avLst/>
          </a:prstGeom>
        </p:spPr>
      </p:pic>
      <p:sp>
        <p:nvSpPr>
          <p:cNvPr id="23" name="Rechthoek 22"/>
          <p:cNvSpPr/>
          <p:nvPr/>
        </p:nvSpPr>
        <p:spPr>
          <a:xfrm>
            <a:off x="7114195" y="4602061"/>
            <a:ext cx="3004911" cy="707886"/>
          </a:xfrm>
          <a:prstGeom prst="rect">
            <a:avLst/>
          </a:prstGeom>
        </p:spPr>
        <p:txBody>
          <a:bodyPr wrap="square">
            <a:spAutoFit/>
          </a:bodyPr>
          <a:lstStyle/>
          <a:p>
            <a:r>
              <a:rPr lang="nl-BE" sz="2000" b="1">
                <a:solidFill>
                  <a:srgbClr val="1E64C8"/>
                </a:solidFill>
                <a:latin typeface="UGent Panno Text SemiBold" panose="02000506040000040003" pitchFamily="2" charset="0"/>
              </a:rPr>
              <a:t>Corneel Heymans</a:t>
            </a:r>
          </a:p>
          <a:p>
            <a:r>
              <a:rPr lang="nl-BE" sz="2000">
                <a:solidFill>
                  <a:schemeClr val="tx1">
                    <a:lumMod val="85000"/>
                    <a:lumOff val="15000"/>
                  </a:schemeClr>
                </a:solidFill>
                <a:latin typeface="UGent Panno Text SemiLight" panose="02000406040000040003" pitchFamily="2" charset="0"/>
              </a:rPr>
              <a:t>Fysioloog en rector</a:t>
            </a:r>
          </a:p>
        </p:txBody>
      </p:sp>
      <p:pic>
        <p:nvPicPr>
          <p:cNvPr id="4" name="Tijdelijke aanduiding voor inhoud 5">
            <a:extLst>
              <a:ext uri="{FF2B5EF4-FFF2-40B4-BE49-F238E27FC236}">
                <a16:creationId xmlns:a16="http://schemas.microsoft.com/office/drawing/2014/main" id="{11EE4C11-BEEA-5307-CC77-AE11AEE2EFA8}"/>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b="3685"/>
          <a:stretch/>
        </p:blipFill>
        <p:spPr>
          <a:xfrm>
            <a:off x="880704" y="2170112"/>
            <a:ext cx="1478958" cy="2464946"/>
          </a:xfrm>
          <a:prstGeom prst="rect">
            <a:avLst/>
          </a:prstGeom>
        </p:spPr>
      </p:pic>
      <p:sp>
        <p:nvSpPr>
          <p:cNvPr id="3" name="Title 2">
            <a:extLst>
              <a:ext uri="{FF2B5EF4-FFF2-40B4-BE49-F238E27FC236}">
                <a16:creationId xmlns:a16="http://schemas.microsoft.com/office/drawing/2014/main" id="{E05BB0BC-CBE9-DF8D-52DD-80704A7A0620}"/>
              </a:ext>
            </a:extLst>
          </p:cNvPr>
          <p:cNvSpPr>
            <a:spLocks noGrp="1"/>
          </p:cNvSpPr>
          <p:nvPr>
            <p:ph type="title"/>
          </p:nvPr>
        </p:nvSpPr>
        <p:spPr/>
        <p:txBody>
          <a:bodyPr>
            <a:normAutofit/>
          </a:bodyPr>
          <a:lstStyle/>
          <a:p>
            <a:r>
              <a:rPr lang="en-GB"/>
              <a:t>ALUMNI EN NOBELPRIJSWINNAARS</a:t>
            </a:r>
            <a:endParaRPr lang="en-BE"/>
          </a:p>
        </p:txBody>
      </p:sp>
    </p:spTree>
    <p:extLst>
      <p:ext uri="{BB962C8B-B14F-4D97-AF65-F5344CB8AC3E}">
        <p14:creationId xmlns:p14="http://schemas.microsoft.com/office/powerpoint/2010/main" val="1479941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50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1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E3DF33-7D45-4AC1-15C0-D92F7476C4EB}"/>
            </a:ext>
          </a:extLst>
        </p:cNvPr>
        <p:cNvGrpSpPr/>
        <p:nvPr/>
      </p:nvGrpSpPr>
      <p:grpSpPr>
        <a:xfrm>
          <a:off x="0" y="0"/>
          <a:ext cx="0" cy="0"/>
          <a:chOff x="0" y="0"/>
          <a:chExt cx="0" cy="0"/>
        </a:xfrm>
      </p:grpSpPr>
      <p:pic>
        <p:nvPicPr>
          <p:cNvPr id="15" name="Afbeelding 14" descr="Afbeelding met Lettertype, zwart-wit, wit, patroon&#10;&#10;Door AI gegenereerde inhoud is mogelijk onjuist.">
            <a:extLst>
              <a:ext uri="{FF2B5EF4-FFF2-40B4-BE49-F238E27FC236}">
                <a16:creationId xmlns:a16="http://schemas.microsoft.com/office/drawing/2014/main" id="{77F2CFC3-384F-33C9-BC3E-4ED8B3E5FB25}"/>
              </a:ext>
            </a:extLst>
          </p:cNvPr>
          <p:cNvPicPr>
            <a:picLocks noChangeAspect="1"/>
          </p:cNvPicPr>
          <p:nvPr/>
        </p:nvPicPr>
        <p:blipFill>
          <a:blip r:embed="rId3"/>
          <a:stretch>
            <a:fillRect/>
          </a:stretch>
        </p:blipFill>
        <p:spPr>
          <a:xfrm>
            <a:off x="3354999" y="3097925"/>
            <a:ext cx="2338990" cy="2338990"/>
          </a:xfrm>
          <a:prstGeom prst="rect">
            <a:avLst/>
          </a:prstGeom>
        </p:spPr>
      </p:pic>
      <p:pic>
        <p:nvPicPr>
          <p:cNvPr id="8" name="Afbeelding 7" descr="Afbeelding met silhouet, kunst, illustratie&#10;&#10;Door AI gegenereerde inhoud is mogelijk onjuist.">
            <a:extLst>
              <a:ext uri="{FF2B5EF4-FFF2-40B4-BE49-F238E27FC236}">
                <a16:creationId xmlns:a16="http://schemas.microsoft.com/office/drawing/2014/main" id="{9F8B45A4-61BC-39BB-291A-748671E37AD0}"/>
              </a:ext>
            </a:extLst>
          </p:cNvPr>
          <p:cNvPicPr>
            <a:picLocks noChangeAspect="1"/>
          </p:cNvPicPr>
          <p:nvPr/>
        </p:nvPicPr>
        <p:blipFill>
          <a:blip r:embed="rId4"/>
          <a:stretch>
            <a:fillRect/>
          </a:stretch>
        </p:blipFill>
        <p:spPr>
          <a:xfrm flipH="1">
            <a:off x="835520" y="2114244"/>
            <a:ext cx="1567212" cy="3352699"/>
          </a:xfrm>
          <a:prstGeom prst="rect">
            <a:avLst/>
          </a:prstGeom>
        </p:spPr>
      </p:pic>
      <p:cxnSp>
        <p:nvCxnSpPr>
          <p:cNvPr id="10" name="Rechte verbindingslijn 9">
            <a:extLst>
              <a:ext uri="{FF2B5EF4-FFF2-40B4-BE49-F238E27FC236}">
                <a16:creationId xmlns:a16="http://schemas.microsoft.com/office/drawing/2014/main" id="{0991ACD7-5871-5F78-D4DD-1C31DEF25B61}"/>
              </a:ext>
            </a:extLst>
          </p:cNvPr>
          <p:cNvCxnSpPr>
            <a:cxnSpLocks/>
          </p:cNvCxnSpPr>
          <p:nvPr/>
        </p:nvCxnSpPr>
        <p:spPr>
          <a:xfrm>
            <a:off x="2733473" y="311285"/>
            <a:ext cx="0" cy="5058383"/>
          </a:xfrm>
          <a:prstGeom prst="line">
            <a:avLst/>
          </a:prstGeom>
          <a:ln w="25400" cap="rnd">
            <a:solidFill>
              <a:schemeClr val="bg1"/>
            </a:solidFill>
            <a:prstDash val="sysDot"/>
            <a:round/>
          </a:ln>
        </p:spPr>
        <p:style>
          <a:lnRef idx="1">
            <a:schemeClr val="accent1"/>
          </a:lnRef>
          <a:fillRef idx="0">
            <a:schemeClr val="accent1"/>
          </a:fillRef>
          <a:effectRef idx="0">
            <a:schemeClr val="accent1"/>
          </a:effectRef>
          <a:fontRef idx="minor">
            <a:schemeClr val="tx1"/>
          </a:fontRef>
        </p:style>
      </p:cxnSp>
      <p:cxnSp>
        <p:nvCxnSpPr>
          <p:cNvPr id="12" name="Rechte verbindingslijn 11">
            <a:extLst>
              <a:ext uri="{FF2B5EF4-FFF2-40B4-BE49-F238E27FC236}">
                <a16:creationId xmlns:a16="http://schemas.microsoft.com/office/drawing/2014/main" id="{AD5F2881-EE67-977D-57BE-6955F1FB4F0D}"/>
              </a:ext>
            </a:extLst>
          </p:cNvPr>
          <p:cNvCxnSpPr>
            <a:cxnSpLocks/>
          </p:cNvCxnSpPr>
          <p:nvPr/>
        </p:nvCxnSpPr>
        <p:spPr>
          <a:xfrm>
            <a:off x="8871627" y="311285"/>
            <a:ext cx="0" cy="5058383"/>
          </a:xfrm>
          <a:prstGeom prst="line">
            <a:avLst/>
          </a:prstGeom>
          <a:ln w="25400" cap="rnd">
            <a:solidFill>
              <a:schemeClr val="bg1"/>
            </a:solidFill>
            <a:prstDash val="sysDot"/>
            <a:round/>
          </a:ln>
        </p:spPr>
        <p:style>
          <a:lnRef idx="1">
            <a:schemeClr val="accent1"/>
          </a:lnRef>
          <a:fillRef idx="0">
            <a:schemeClr val="accent1"/>
          </a:fillRef>
          <a:effectRef idx="0">
            <a:schemeClr val="accent1"/>
          </a:effectRef>
          <a:fontRef idx="minor">
            <a:schemeClr val="tx1"/>
          </a:fontRef>
        </p:style>
      </p:cxnSp>
      <p:cxnSp>
        <p:nvCxnSpPr>
          <p:cNvPr id="13" name="Rechte verbindingslijn 12">
            <a:extLst>
              <a:ext uri="{FF2B5EF4-FFF2-40B4-BE49-F238E27FC236}">
                <a16:creationId xmlns:a16="http://schemas.microsoft.com/office/drawing/2014/main" id="{AE352DA1-FDA8-A09B-AA32-A00C7A110235}"/>
              </a:ext>
            </a:extLst>
          </p:cNvPr>
          <p:cNvCxnSpPr>
            <a:cxnSpLocks/>
          </p:cNvCxnSpPr>
          <p:nvPr/>
        </p:nvCxnSpPr>
        <p:spPr>
          <a:xfrm flipV="1">
            <a:off x="2918299" y="1974714"/>
            <a:ext cx="5768503" cy="1"/>
          </a:xfrm>
          <a:prstGeom prst="line">
            <a:avLst/>
          </a:prstGeom>
          <a:ln w="25400" cap="rnd">
            <a:solidFill>
              <a:schemeClr val="bg1"/>
            </a:solidFill>
            <a:prstDash val="sysDot"/>
            <a:round/>
          </a:ln>
        </p:spPr>
        <p:style>
          <a:lnRef idx="1">
            <a:schemeClr val="accent1"/>
          </a:lnRef>
          <a:fillRef idx="0">
            <a:schemeClr val="accent1"/>
          </a:fillRef>
          <a:effectRef idx="0">
            <a:schemeClr val="accent1"/>
          </a:effectRef>
          <a:fontRef idx="minor">
            <a:schemeClr val="tx1"/>
          </a:fontRef>
        </p:style>
      </p:cxnSp>
      <p:pic>
        <p:nvPicPr>
          <p:cNvPr id="4" name="Afbeelding 3" descr="Afbeelding met logo, Graphics, symbool, ontwerp&#10;&#10;Door AI gegenereerde inhoud is mogelijk onjuist.">
            <a:extLst>
              <a:ext uri="{FF2B5EF4-FFF2-40B4-BE49-F238E27FC236}">
                <a16:creationId xmlns:a16="http://schemas.microsoft.com/office/drawing/2014/main" id="{E78238CD-8EB0-03C6-326A-48EC45C0A816}"/>
              </a:ext>
            </a:extLst>
          </p:cNvPr>
          <p:cNvPicPr>
            <a:picLocks noChangeAspect="1"/>
          </p:cNvPicPr>
          <p:nvPr/>
        </p:nvPicPr>
        <p:blipFill>
          <a:blip r:embed="rId5"/>
          <a:stretch>
            <a:fillRect/>
          </a:stretch>
        </p:blipFill>
        <p:spPr>
          <a:xfrm>
            <a:off x="5772806" y="3791600"/>
            <a:ext cx="1111469" cy="1111469"/>
          </a:xfrm>
          <a:prstGeom prst="rect">
            <a:avLst/>
          </a:prstGeom>
        </p:spPr>
      </p:pic>
      <p:pic>
        <p:nvPicPr>
          <p:cNvPr id="5" name="Afbeelding 4" descr="Afbeelding met logo, Graphics, symbool&#10;&#10;Door AI gegenereerde inhoud is mogelijk onjuist.">
            <a:extLst>
              <a:ext uri="{FF2B5EF4-FFF2-40B4-BE49-F238E27FC236}">
                <a16:creationId xmlns:a16="http://schemas.microsoft.com/office/drawing/2014/main" id="{AF34CD94-5819-A318-C5A0-D771BC6A6445}"/>
              </a:ext>
            </a:extLst>
          </p:cNvPr>
          <p:cNvPicPr>
            <a:picLocks noChangeAspect="1"/>
          </p:cNvPicPr>
          <p:nvPr/>
        </p:nvPicPr>
        <p:blipFill>
          <a:blip r:embed="rId6"/>
          <a:stretch>
            <a:fillRect/>
          </a:stretch>
        </p:blipFill>
        <p:spPr>
          <a:xfrm>
            <a:off x="5675585" y="2653857"/>
            <a:ext cx="1240221" cy="1240221"/>
          </a:xfrm>
          <a:prstGeom prst="rect">
            <a:avLst/>
          </a:prstGeom>
        </p:spPr>
      </p:pic>
      <p:pic>
        <p:nvPicPr>
          <p:cNvPr id="7" name="Afbeelding 6" descr="Afbeelding met planeet, Wereld, Hemellichaam, Aarde&#10;&#10;Door AI gegenereerde inhoud is mogelijk onjuist.">
            <a:extLst>
              <a:ext uri="{FF2B5EF4-FFF2-40B4-BE49-F238E27FC236}">
                <a16:creationId xmlns:a16="http://schemas.microsoft.com/office/drawing/2014/main" id="{ADD6E54A-CDB6-EC51-FA99-200A80EDAFD0}"/>
              </a:ext>
            </a:extLst>
          </p:cNvPr>
          <p:cNvPicPr>
            <a:picLocks noChangeAspect="1"/>
          </p:cNvPicPr>
          <p:nvPr/>
        </p:nvPicPr>
        <p:blipFill>
          <a:blip r:embed="rId7"/>
          <a:stretch>
            <a:fillRect/>
          </a:stretch>
        </p:blipFill>
        <p:spPr>
          <a:xfrm>
            <a:off x="4631999" y="184797"/>
            <a:ext cx="1984262" cy="1984262"/>
          </a:xfrm>
          <a:prstGeom prst="rect">
            <a:avLst/>
          </a:prstGeom>
        </p:spPr>
      </p:pic>
      <p:pic>
        <p:nvPicPr>
          <p:cNvPr id="9" name="Afbeelding 8" descr="Afbeelding met silhouet, kunst&#10;&#10;Door AI gegenereerde inhoud is mogelijk onjuist.">
            <a:extLst>
              <a:ext uri="{FF2B5EF4-FFF2-40B4-BE49-F238E27FC236}">
                <a16:creationId xmlns:a16="http://schemas.microsoft.com/office/drawing/2014/main" id="{C105AE9A-31D7-39B6-2882-06C183D16C4F}"/>
              </a:ext>
            </a:extLst>
          </p:cNvPr>
          <p:cNvPicPr>
            <a:picLocks noChangeAspect="1"/>
          </p:cNvPicPr>
          <p:nvPr/>
        </p:nvPicPr>
        <p:blipFill>
          <a:blip r:embed="rId8"/>
          <a:stretch>
            <a:fillRect/>
          </a:stretch>
        </p:blipFill>
        <p:spPr>
          <a:xfrm>
            <a:off x="2297264" y="1935083"/>
            <a:ext cx="1855510" cy="1855510"/>
          </a:xfrm>
          <a:prstGeom prst="rect">
            <a:avLst/>
          </a:prstGeom>
        </p:spPr>
      </p:pic>
      <p:pic>
        <p:nvPicPr>
          <p:cNvPr id="11" name="Afbeelding 10" descr="Afbeelding met geel, Rechthoek, schermopname, ontwerp&#10;&#10;Door AI gegenereerde inhoud is mogelijk onjuist.">
            <a:extLst>
              <a:ext uri="{FF2B5EF4-FFF2-40B4-BE49-F238E27FC236}">
                <a16:creationId xmlns:a16="http://schemas.microsoft.com/office/drawing/2014/main" id="{0B70F6E1-0065-E5CD-C558-AD968A487159}"/>
              </a:ext>
            </a:extLst>
          </p:cNvPr>
          <p:cNvPicPr>
            <a:picLocks noChangeAspect="1"/>
          </p:cNvPicPr>
          <p:nvPr/>
        </p:nvPicPr>
        <p:blipFill>
          <a:blip r:embed="rId9"/>
          <a:stretch>
            <a:fillRect/>
          </a:stretch>
        </p:blipFill>
        <p:spPr>
          <a:xfrm>
            <a:off x="3607242" y="2879400"/>
            <a:ext cx="1855510" cy="1855510"/>
          </a:xfrm>
          <a:prstGeom prst="rect">
            <a:avLst/>
          </a:prstGeom>
        </p:spPr>
      </p:pic>
      <p:pic>
        <p:nvPicPr>
          <p:cNvPr id="6" name="Afbeelding 5" descr="Afbeelding met geel, Rechthoek, schermopname, ontwerp&#10;&#10;Door AI gegenereerde inhoud is mogelijk onjuist.">
            <a:extLst>
              <a:ext uri="{FF2B5EF4-FFF2-40B4-BE49-F238E27FC236}">
                <a16:creationId xmlns:a16="http://schemas.microsoft.com/office/drawing/2014/main" id="{64EC8A94-B7F1-701E-A504-C5BB868748C7}"/>
              </a:ext>
            </a:extLst>
          </p:cNvPr>
          <p:cNvPicPr>
            <a:picLocks noChangeAspect="1"/>
          </p:cNvPicPr>
          <p:nvPr/>
        </p:nvPicPr>
        <p:blipFill>
          <a:blip r:embed="rId9"/>
          <a:stretch>
            <a:fillRect/>
          </a:stretch>
        </p:blipFill>
        <p:spPr>
          <a:xfrm>
            <a:off x="4092048" y="4114537"/>
            <a:ext cx="1342107" cy="1342107"/>
          </a:xfrm>
          <a:prstGeom prst="rect">
            <a:avLst/>
          </a:prstGeom>
        </p:spPr>
      </p:pic>
      <p:pic>
        <p:nvPicPr>
          <p:cNvPr id="14" name="Afbeelding 13" descr="Afbeelding met geel, schermopname, Kleurrijkheid&#10;&#10;Door AI gegenereerde inhoud is mogelijk onjuist.">
            <a:extLst>
              <a:ext uri="{FF2B5EF4-FFF2-40B4-BE49-F238E27FC236}">
                <a16:creationId xmlns:a16="http://schemas.microsoft.com/office/drawing/2014/main" id="{852C2FE8-967E-8237-4F66-A8CE37202BF2}"/>
              </a:ext>
            </a:extLst>
          </p:cNvPr>
          <p:cNvPicPr>
            <a:picLocks noChangeAspect="1"/>
          </p:cNvPicPr>
          <p:nvPr/>
        </p:nvPicPr>
        <p:blipFill>
          <a:blip r:embed="rId10"/>
          <a:stretch>
            <a:fillRect/>
          </a:stretch>
        </p:blipFill>
        <p:spPr>
          <a:xfrm>
            <a:off x="8539655" y="-281585"/>
            <a:ext cx="1928647" cy="1928647"/>
          </a:xfrm>
          <a:prstGeom prst="rect">
            <a:avLst/>
          </a:prstGeom>
        </p:spPr>
      </p:pic>
      <p:pic>
        <p:nvPicPr>
          <p:cNvPr id="16" name="Afbeelding 15" descr="Afbeelding met Graphics, clipart&#10;&#10;Door AI gegenereerde inhoud is mogelijk onjuist.">
            <a:extLst>
              <a:ext uri="{FF2B5EF4-FFF2-40B4-BE49-F238E27FC236}">
                <a16:creationId xmlns:a16="http://schemas.microsoft.com/office/drawing/2014/main" id="{942EEC44-F807-EEE6-2C7F-AD1B43FD3FB8}"/>
              </a:ext>
            </a:extLst>
          </p:cNvPr>
          <p:cNvPicPr>
            <a:picLocks noChangeAspect="1"/>
          </p:cNvPicPr>
          <p:nvPr/>
        </p:nvPicPr>
        <p:blipFill>
          <a:blip r:embed="rId11"/>
          <a:stretch>
            <a:fillRect/>
          </a:stretch>
        </p:blipFill>
        <p:spPr>
          <a:xfrm>
            <a:off x="8531553" y="1250513"/>
            <a:ext cx="1944847" cy="1944847"/>
          </a:xfrm>
          <a:prstGeom prst="rect">
            <a:avLst/>
          </a:prstGeom>
        </p:spPr>
      </p:pic>
      <p:pic>
        <p:nvPicPr>
          <p:cNvPr id="18" name="Afbeelding 17" descr="Afbeelding met hart, symbool, geel&#10;&#10;Door AI gegenereerde inhoud is mogelijk onjuist.">
            <a:extLst>
              <a:ext uri="{FF2B5EF4-FFF2-40B4-BE49-F238E27FC236}">
                <a16:creationId xmlns:a16="http://schemas.microsoft.com/office/drawing/2014/main" id="{9C9A1975-5319-91B1-2C41-A36C76B9A5D9}"/>
              </a:ext>
            </a:extLst>
          </p:cNvPr>
          <p:cNvPicPr>
            <a:picLocks noChangeAspect="1"/>
          </p:cNvPicPr>
          <p:nvPr/>
        </p:nvPicPr>
        <p:blipFill>
          <a:blip r:embed="rId12"/>
          <a:stretch>
            <a:fillRect/>
          </a:stretch>
        </p:blipFill>
        <p:spPr>
          <a:xfrm>
            <a:off x="8546222" y="2787507"/>
            <a:ext cx="1915510" cy="1915510"/>
          </a:xfrm>
          <a:prstGeom prst="rect">
            <a:avLst/>
          </a:prstGeom>
        </p:spPr>
      </p:pic>
      <p:pic>
        <p:nvPicPr>
          <p:cNvPr id="24" name="Afbeelding 23" descr="Afbeelding met Lettertype, kaart, tekst&#10;&#10;Door AI gegenereerde inhoud is mogelijk onjuist.">
            <a:extLst>
              <a:ext uri="{FF2B5EF4-FFF2-40B4-BE49-F238E27FC236}">
                <a16:creationId xmlns:a16="http://schemas.microsoft.com/office/drawing/2014/main" id="{5DCD1DED-6AB1-55F9-DF84-5A3905A09D80}"/>
              </a:ext>
            </a:extLst>
          </p:cNvPr>
          <p:cNvPicPr>
            <a:picLocks noChangeAspect="1"/>
          </p:cNvPicPr>
          <p:nvPr/>
        </p:nvPicPr>
        <p:blipFill>
          <a:blip r:embed="rId13"/>
          <a:stretch>
            <a:fillRect/>
          </a:stretch>
        </p:blipFill>
        <p:spPr>
          <a:xfrm>
            <a:off x="2779553" y="251801"/>
            <a:ext cx="1931723" cy="1931723"/>
          </a:xfrm>
          <a:prstGeom prst="rect">
            <a:avLst/>
          </a:prstGeom>
        </p:spPr>
      </p:pic>
      <p:sp>
        <p:nvSpPr>
          <p:cNvPr id="29" name="Tekstvak 22">
            <a:extLst>
              <a:ext uri="{FF2B5EF4-FFF2-40B4-BE49-F238E27FC236}">
                <a16:creationId xmlns:a16="http://schemas.microsoft.com/office/drawing/2014/main" id="{01C9D7FB-12AD-BB42-DECF-35622B5A2E52}"/>
              </a:ext>
            </a:extLst>
          </p:cNvPr>
          <p:cNvSpPr txBox="1"/>
          <p:nvPr/>
        </p:nvSpPr>
        <p:spPr>
          <a:xfrm>
            <a:off x="564831" y="176660"/>
            <a:ext cx="2109616" cy="1984261"/>
          </a:xfrm>
          <a:prstGeom prst="rect">
            <a:avLst/>
          </a:prstGeom>
          <a:noFill/>
        </p:spPr>
        <p:txBody>
          <a:bodyPr wrap="square" rtlCol="0">
            <a:noAutofit/>
          </a:bodyPr>
          <a:lstStyle/>
          <a:p>
            <a:pPr marL="60273"/>
            <a:r>
              <a:rPr lang="nl-BE" sz="2600" u="sng" cap="all">
                <a:solidFill>
                  <a:schemeClr val="bg1"/>
                </a:solidFill>
                <a:latin typeface="UGent Panno Text" panose="02000506040000040003" pitchFamily="2" charset="0"/>
              </a:rPr>
              <a:t>Universiteit</a:t>
            </a:r>
          </a:p>
          <a:p>
            <a:pPr marL="60273"/>
            <a:r>
              <a:rPr lang="nl-BE" sz="2600" u="sng" cap="all">
                <a:solidFill>
                  <a:schemeClr val="bg1"/>
                </a:solidFill>
                <a:latin typeface="UGent Panno Text" panose="02000506040000040003" pitchFamily="2" charset="0"/>
              </a:rPr>
              <a:t>Gent</a:t>
            </a:r>
          </a:p>
          <a:p>
            <a:pPr marL="60273"/>
            <a:br>
              <a:rPr lang="nl-BE" sz="500">
                <a:solidFill>
                  <a:schemeClr val="bg1"/>
                </a:solidFill>
                <a:latin typeface="UGent Panno Text" panose="02000506040000040003" pitchFamily="2" charset="0"/>
                <a:sym typeface="Wingdings" panose="05000000000000000000" pitchFamily="2" charset="2"/>
              </a:rPr>
            </a:br>
            <a:r>
              <a:rPr lang="nl-BE">
                <a:solidFill>
                  <a:srgbClr val="FFD200"/>
                </a:solidFill>
                <a:latin typeface="UGent Panno Text" panose="02000506040000040003" pitchFamily="2" charset="0"/>
                <a:sym typeface="Wingdings" panose="05000000000000000000" pitchFamily="2" charset="2"/>
              </a:rPr>
              <a:t></a:t>
            </a:r>
            <a:r>
              <a:rPr lang="nl-BE">
                <a:solidFill>
                  <a:schemeClr val="bg1"/>
                </a:solidFill>
                <a:latin typeface="UGent Panno Text" panose="02000506040000040003" pitchFamily="2" charset="0"/>
                <a:sym typeface="Wingdings" panose="05000000000000000000" pitchFamily="2" charset="2"/>
              </a:rPr>
              <a:t> Top 100 universiteit</a:t>
            </a:r>
          </a:p>
          <a:p>
            <a:pPr marL="60273"/>
            <a:r>
              <a:rPr lang="nl-BE">
                <a:solidFill>
                  <a:srgbClr val="FFD200"/>
                </a:solidFill>
                <a:latin typeface="UGent Panno Text" panose="02000506040000040003" pitchFamily="2" charset="0"/>
                <a:sym typeface="Wingdings" panose="05000000000000000000" pitchFamily="2" charset="2"/>
              </a:rPr>
              <a:t></a:t>
            </a:r>
            <a:r>
              <a:rPr lang="nl-BE">
                <a:solidFill>
                  <a:schemeClr val="bg1"/>
                </a:solidFill>
                <a:latin typeface="UGent Panno Text" panose="02000506040000040003" pitchFamily="2" charset="0"/>
                <a:sym typeface="Wingdings" panose="05000000000000000000" pitchFamily="2" charset="2"/>
              </a:rPr>
              <a:t> Sinds 1817</a:t>
            </a:r>
          </a:p>
          <a:p>
            <a:pPr marL="60273"/>
            <a:r>
              <a:rPr lang="nl-BE">
                <a:solidFill>
                  <a:srgbClr val="FFD200"/>
                </a:solidFill>
                <a:latin typeface="UGent Panno Text" panose="02000506040000040003" pitchFamily="2" charset="0"/>
                <a:sym typeface="Wingdings" panose="05000000000000000000" pitchFamily="2" charset="2"/>
              </a:rPr>
              <a:t></a:t>
            </a:r>
            <a:r>
              <a:rPr lang="nl-BE">
                <a:solidFill>
                  <a:schemeClr val="bg1"/>
                </a:solidFill>
                <a:latin typeface="UGent Panno Text" panose="02000506040000040003" pitchFamily="2" charset="0"/>
                <a:sym typeface="Wingdings" panose="05000000000000000000" pitchFamily="2" charset="2"/>
              </a:rPr>
              <a:t> 11 faculteiten</a:t>
            </a:r>
            <a:endParaRPr lang="nl-BE">
              <a:solidFill>
                <a:schemeClr val="bg1"/>
              </a:solidFill>
              <a:latin typeface="UGent Panno Text" panose="02000506040000040003" pitchFamily="2" charset="0"/>
            </a:endParaRPr>
          </a:p>
        </p:txBody>
      </p:sp>
      <p:sp>
        <p:nvSpPr>
          <p:cNvPr id="30" name="Tekstvak 22">
            <a:extLst>
              <a:ext uri="{FF2B5EF4-FFF2-40B4-BE49-F238E27FC236}">
                <a16:creationId xmlns:a16="http://schemas.microsoft.com/office/drawing/2014/main" id="{86DD30AF-F54A-1DB1-CE7D-56FB56256548}"/>
              </a:ext>
            </a:extLst>
          </p:cNvPr>
          <p:cNvSpPr txBox="1"/>
          <p:nvPr/>
        </p:nvSpPr>
        <p:spPr>
          <a:xfrm>
            <a:off x="2971800" y="176661"/>
            <a:ext cx="1087821" cy="469725"/>
          </a:xfrm>
          <a:prstGeom prst="rect">
            <a:avLst/>
          </a:prstGeom>
          <a:noFill/>
        </p:spPr>
        <p:txBody>
          <a:bodyPr wrap="square" rtlCol="0">
            <a:noAutofit/>
          </a:bodyPr>
          <a:lstStyle/>
          <a:p>
            <a:pPr marL="60273"/>
            <a:r>
              <a:rPr lang="nl-BE" sz="2600" cap="all">
                <a:solidFill>
                  <a:schemeClr val="bg1"/>
                </a:solidFill>
                <a:latin typeface="UGent Panno Text" panose="02000506040000040003" pitchFamily="2" charset="0"/>
              </a:rPr>
              <a:t>België</a:t>
            </a:r>
          </a:p>
        </p:txBody>
      </p:sp>
      <p:sp>
        <p:nvSpPr>
          <p:cNvPr id="31" name="Tekstvak 22">
            <a:extLst>
              <a:ext uri="{FF2B5EF4-FFF2-40B4-BE49-F238E27FC236}">
                <a16:creationId xmlns:a16="http://schemas.microsoft.com/office/drawing/2014/main" id="{7B0DC956-FFE4-E6C6-1C89-A8A5D7707859}"/>
              </a:ext>
            </a:extLst>
          </p:cNvPr>
          <p:cNvSpPr txBox="1"/>
          <p:nvPr/>
        </p:nvSpPr>
        <p:spPr>
          <a:xfrm>
            <a:off x="6692462" y="176661"/>
            <a:ext cx="2144110" cy="1652139"/>
          </a:xfrm>
          <a:prstGeom prst="rect">
            <a:avLst/>
          </a:prstGeom>
          <a:noFill/>
        </p:spPr>
        <p:txBody>
          <a:bodyPr wrap="square" rtlCol="0">
            <a:noAutofit/>
          </a:bodyPr>
          <a:lstStyle/>
          <a:p>
            <a:pPr marL="60273"/>
            <a:r>
              <a:rPr lang="nl-BE" sz="2600" cap="all">
                <a:solidFill>
                  <a:schemeClr val="bg1"/>
                </a:solidFill>
                <a:latin typeface="UGent Panno Text" panose="02000506040000040003" pitchFamily="2" charset="0"/>
              </a:rPr>
              <a:t>Zuid-Korea</a:t>
            </a:r>
          </a:p>
          <a:p>
            <a:pPr marL="60273"/>
            <a:endParaRPr lang="nl-BE" sz="2600" cap="all">
              <a:solidFill>
                <a:schemeClr val="bg1"/>
              </a:solidFill>
              <a:latin typeface="UGent Panno Text" panose="02000506040000040003" pitchFamily="2" charset="0"/>
            </a:endParaRPr>
          </a:p>
          <a:p>
            <a:pPr marL="60273"/>
            <a:endParaRPr lang="nl-BE">
              <a:solidFill>
                <a:schemeClr val="bg1"/>
              </a:solidFill>
              <a:latin typeface="UGent Panno Text" panose="02000506040000040003" pitchFamily="2" charset="0"/>
            </a:endParaRPr>
          </a:p>
          <a:p>
            <a:pPr marL="60273"/>
            <a:r>
              <a:rPr lang="nl-BE" sz="1600">
                <a:solidFill>
                  <a:schemeClr val="bg1"/>
                </a:solidFill>
                <a:latin typeface="UGent Panno Text" panose="02000506040000040003" pitchFamily="2" charset="0"/>
              </a:rPr>
              <a:t>De 1</a:t>
            </a:r>
            <a:r>
              <a:rPr lang="nl-BE" sz="1600" baseline="30000">
                <a:solidFill>
                  <a:schemeClr val="bg1"/>
                </a:solidFill>
                <a:latin typeface="UGent Panno Text" panose="02000506040000040003" pitchFamily="2" charset="0"/>
              </a:rPr>
              <a:t>e</a:t>
            </a:r>
            <a:r>
              <a:rPr lang="nl-BE" sz="1600">
                <a:solidFill>
                  <a:schemeClr val="bg1"/>
                </a:solidFill>
                <a:latin typeface="UGent Panno Text" panose="02000506040000040003" pitchFamily="2" charset="0"/>
              </a:rPr>
              <a:t> Europese universiteit in Zuid-Korea </a:t>
            </a:r>
          </a:p>
          <a:p>
            <a:pPr marL="60273"/>
            <a:endParaRPr lang="nl-BE" sz="2600" cap="all">
              <a:solidFill>
                <a:schemeClr val="bg1"/>
              </a:solidFill>
              <a:latin typeface="UGent Panno Text" panose="02000506040000040003" pitchFamily="2" charset="0"/>
            </a:endParaRPr>
          </a:p>
        </p:txBody>
      </p:sp>
      <p:sp>
        <p:nvSpPr>
          <p:cNvPr id="34" name="Tekstvak 22">
            <a:extLst>
              <a:ext uri="{FF2B5EF4-FFF2-40B4-BE49-F238E27FC236}">
                <a16:creationId xmlns:a16="http://schemas.microsoft.com/office/drawing/2014/main" id="{D24327D3-F5F7-D441-D866-FF187007F8DF}"/>
              </a:ext>
            </a:extLst>
          </p:cNvPr>
          <p:cNvSpPr txBox="1"/>
          <p:nvPr/>
        </p:nvSpPr>
        <p:spPr>
          <a:xfrm>
            <a:off x="3284046" y="1962806"/>
            <a:ext cx="2933494" cy="740980"/>
          </a:xfrm>
          <a:prstGeom prst="rect">
            <a:avLst/>
          </a:prstGeom>
          <a:noFill/>
        </p:spPr>
        <p:txBody>
          <a:bodyPr wrap="square" rtlCol="0">
            <a:noAutofit/>
          </a:bodyPr>
          <a:lstStyle/>
          <a:p>
            <a:pPr marL="60273"/>
            <a:r>
              <a:rPr lang="nl-BE" sz="5400" cap="all">
                <a:solidFill>
                  <a:schemeClr val="bg1"/>
                </a:solidFill>
                <a:latin typeface="UGent Panno Text" panose="02000506040000040003" pitchFamily="2" charset="0"/>
              </a:rPr>
              <a:t>+200 </a:t>
            </a:r>
            <a:r>
              <a:rPr lang="nl-BE">
                <a:solidFill>
                  <a:schemeClr val="bg1"/>
                </a:solidFill>
                <a:latin typeface="UGent Panno Text" panose="02000506040000040003" pitchFamily="2" charset="0"/>
              </a:rPr>
              <a:t>opleidingen</a:t>
            </a:r>
            <a:endParaRPr lang="nl-BE" cap="all">
              <a:solidFill>
                <a:schemeClr val="bg1"/>
              </a:solidFill>
              <a:latin typeface="UGent Panno Text" panose="02000506040000040003" pitchFamily="2" charset="0"/>
            </a:endParaRPr>
          </a:p>
        </p:txBody>
      </p:sp>
      <p:sp>
        <p:nvSpPr>
          <p:cNvPr id="35" name="Tekstvak 22">
            <a:extLst>
              <a:ext uri="{FF2B5EF4-FFF2-40B4-BE49-F238E27FC236}">
                <a16:creationId xmlns:a16="http://schemas.microsoft.com/office/drawing/2014/main" id="{02B5FA30-DE7A-FF8F-D152-1FF430881FA2}"/>
              </a:ext>
            </a:extLst>
          </p:cNvPr>
          <p:cNvSpPr txBox="1"/>
          <p:nvPr/>
        </p:nvSpPr>
        <p:spPr>
          <a:xfrm>
            <a:off x="3949262" y="3358053"/>
            <a:ext cx="1308538" cy="977463"/>
          </a:xfrm>
          <a:prstGeom prst="rect">
            <a:avLst/>
          </a:prstGeom>
          <a:noFill/>
        </p:spPr>
        <p:txBody>
          <a:bodyPr wrap="square" lIns="91440" tIns="45720" rIns="91440" bIns="45720" rtlCol="0" anchor="t">
            <a:noAutofit/>
          </a:bodyPr>
          <a:lstStyle/>
          <a:p>
            <a:pPr marL="59690"/>
            <a:r>
              <a:rPr lang="nl-BE" sz="3200" cap="all" dirty="0">
                <a:solidFill>
                  <a:srgbClr val="1E64C8"/>
                </a:solidFill>
                <a:latin typeface="UGent Panno Text"/>
              </a:rPr>
              <a:t>50.900</a:t>
            </a:r>
            <a:br>
              <a:rPr lang="nl-BE" sz="5400" cap="all" dirty="0">
                <a:latin typeface="UGent Panno Text" panose="02000506040000040003" pitchFamily="2" charset="0"/>
              </a:rPr>
            </a:br>
            <a:r>
              <a:rPr lang="nl-BE" dirty="0">
                <a:solidFill>
                  <a:srgbClr val="1E64C8"/>
                </a:solidFill>
                <a:latin typeface="UGent Panno Text"/>
              </a:rPr>
              <a:t>studenten</a:t>
            </a:r>
            <a:endParaRPr lang="nl-BE" cap="all" dirty="0">
              <a:solidFill>
                <a:srgbClr val="1E64C8"/>
              </a:solidFill>
              <a:latin typeface="UGent Panno Text"/>
            </a:endParaRPr>
          </a:p>
        </p:txBody>
      </p:sp>
      <p:sp>
        <p:nvSpPr>
          <p:cNvPr id="36" name="Tekstvak 22">
            <a:extLst>
              <a:ext uri="{FF2B5EF4-FFF2-40B4-BE49-F238E27FC236}">
                <a16:creationId xmlns:a16="http://schemas.microsoft.com/office/drawing/2014/main" id="{1F895FCC-D1E6-6DA8-824C-DE5CCA3DC120}"/>
              </a:ext>
            </a:extLst>
          </p:cNvPr>
          <p:cNvSpPr txBox="1"/>
          <p:nvPr/>
        </p:nvSpPr>
        <p:spPr>
          <a:xfrm>
            <a:off x="4282800" y="4431620"/>
            <a:ext cx="1167121" cy="707940"/>
          </a:xfrm>
          <a:prstGeom prst="rect">
            <a:avLst/>
          </a:prstGeom>
          <a:noFill/>
        </p:spPr>
        <p:txBody>
          <a:bodyPr wrap="square" lIns="91440" tIns="45720" rIns="91440" bIns="45720" rtlCol="0" anchor="t">
            <a:noAutofit/>
          </a:bodyPr>
          <a:lstStyle/>
          <a:p>
            <a:pPr marL="59690"/>
            <a:r>
              <a:rPr lang="nl-BE" sz="2400" cap="all" dirty="0">
                <a:solidFill>
                  <a:srgbClr val="1E64C8"/>
                </a:solidFill>
                <a:latin typeface="UGent Panno Text"/>
              </a:rPr>
              <a:t>15.700</a:t>
            </a:r>
            <a:br>
              <a:rPr lang="nl-BE" sz="5400" cap="all" dirty="0">
                <a:latin typeface="UGent Panno Text" panose="02000506040000040003" pitchFamily="2" charset="0"/>
              </a:rPr>
            </a:br>
            <a:r>
              <a:rPr lang="nl-BE" sz="1400" dirty="0">
                <a:solidFill>
                  <a:srgbClr val="1E64C8"/>
                </a:solidFill>
                <a:latin typeface="UGent Panno Text"/>
              </a:rPr>
              <a:t>medewerkers</a:t>
            </a:r>
            <a:endParaRPr lang="nl-BE" cap="all" dirty="0">
              <a:solidFill>
                <a:srgbClr val="1E64C8"/>
              </a:solidFill>
              <a:latin typeface="UGent Panno Text"/>
            </a:endParaRPr>
          </a:p>
        </p:txBody>
      </p:sp>
      <p:sp>
        <p:nvSpPr>
          <p:cNvPr id="37" name="Tekstvak 22">
            <a:extLst>
              <a:ext uri="{FF2B5EF4-FFF2-40B4-BE49-F238E27FC236}">
                <a16:creationId xmlns:a16="http://schemas.microsoft.com/office/drawing/2014/main" id="{756040A1-CCB3-B30F-FAE8-14DF0921E6A7}"/>
              </a:ext>
            </a:extLst>
          </p:cNvPr>
          <p:cNvSpPr txBox="1"/>
          <p:nvPr/>
        </p:nvSpPr>
        <p:spPr>
          <a:xfrm>
            <a:off x="6692461" y="1970689"/>
            <a:ext cx="914401" cy="740980"/>
          </a:xfrm>
          <a:prstGeom prst="rect">
            <a:avLst/>
          </a:prstGeom>
          <a:noFill/>
        </p:spPr>
        <p:txBody>
          <a:bodyPr wrap="square" rtlCol="0">
            <a:noAutofit/>
          </a:bodyPr>
          <a:lstStyle/>
          <a:p>
            <a:pPr marL="60273"/>
            <a:r>
              <a:rPr lang="nl-BE" sz="5400" cap="all">
                <a:solidFill>
                  <a:schemeClr val="bg1"/>
                </a:solidFill>
                <a:latin typeface="UGent Panno Text" panose="02000506040000040003" pitchFamily="2" charset="0"/>
              </a:rPr>
              <a:t>69</a:t>
            </a:r>
            <a:endParaRPr lang="nl-BE" cap="all">
              <a:solidFill>
                <a:schemeClr val="bg1"/>
              </a:solidFill>
              <a:latin typeface="UGent Panno Text" panose="02000506040000040003" pitchFamily="2" charset="0"/>
            </a:endParaRPr>
          </a:p>
        </p:txBody>
      </p:sp>
      <p:sp>
        <p:nvSpPr>
          <p:cNvPr id="39" name="Tekstvak 38">
            <a:extLst>
              <a:ext uri="{FF2B5EF4-FFF2-40B4-BE49-F238E27FC236}">
                <a16:creationId xmlns:a16="http://schemas.microsoft.com/office/drawing/2014/main" id="{F84CE8E4-1DC6-65E7-6B41-5CBBB038AE88}"/>
              </a:ext>
            </a:extLst>
          </p:cNvPr>
          <p:cNvSpPr txBox="1"/>
          <p:nvPr/>
        </p:nvSpPr>
        <p:spPr>
          <a:xfrm>
            <a:off x="7463003" y="2128920"/>
            <a:ext cx="1166545" cy="646331"/>
          </a:xfrm>
          <a:prstGeom prst="rect">
            <a:avLst/>
          </a:prstGeom>
          <a:noFill/>
        </p:spPr>
        <p:txBody>
          <a:bodyPr wrap="square">
            <a:spAutoFit/>
          </a:bodyPr>
          <a:lstStyle/>
          <a:p>
            <a:r>
              <a:rPr lang="nl-BE">
                <a:solidFill>
                  <a:schemeClr val="bg1"/>
                </a:solidFill>
                <a:latin typeface="UGent Panno Text" panose="02000506040000040003" pitchFamily="2" charset="0"/>
              </a:rPr>
              <a:t>Engelstalige masters</a:t>
            </a:r>
            <a:endParaRPr lang="en-BE"/>
          </a:p>
        </p:txBody>
      </p:sp>
      <p:sp>
        <p:nvSpPr>
          <p:cNvPr id="41" name="Tekstvak 22">
            <a:extLst>
              <a:ext uri="{FF2B5EF4-FFF2-40B4-BE49-F238E27FC236}">
                <a16:creationId xmlns:a16="http://schemas.microsoft.com/office/drawing/2014/main" id="{40E04B9E-488C-B5E0-799D-D840A22B260A}"/>
              </a:ext>
            </a:extLst>
          </p:cNvPr>
          <p:cNvSpPr txBox="1"/>
          <p:nvPr/>
        </p:nvSpPr>
        <p:spPr>
          <a:xfrm>
            <a:off x="6728810" y="2617073"/>
            <a:ext cx="2178707" cy="2861441"/>
          </a:xfrm>
          <a:prstGeom prst="rect">
            <a:avLst/>
          </a:prstGeom>
          <a:noFill/>
        </p:spPr>
        <p:txBody>
          <a:bodyPr wrap="square" rtlCol="0">
            <a:noAutofit/>
          </a:bodyPr>
          <a:lstStyle/>
          <a:p>
            <a:pPr marL="60273"/>
            <a:r>
              <a:rPr lang="nl-BE" sz="4000" cap="all">
                <a:solidFill>
                  <a:schemeClr val="bg1"/>
                </a:solidFill>
                <a:latin typeface="UGent Panno Text" panose="02000506040000040003" pitchFamily="2" charset="0"/>
              </a:rPr>
              <a:t>2.320</a:t>
            </a:r>
            <a:r>
              <a:rPr lang="nl-BE" sz="5400" cap="all">
                <a:solidFill>
                  <a:schemeClr val="bg1"/>
                </a:solidFill>
                <a:latin typeface="UGent Panno Text" panose="02000506040000040003" pitchFamily="2" charset="0"/>
              </a:rPr>
              <a:t> </a:t>
            </a:r>
            <a:br>
              <a:rPr lang="nl-BE" sz="5400" cap="all" dirty="0">
                <a:solidFill>
                  <a:schemeClr val="bg1"/>
                </a:solidFill>
                <a:latin typeface="UGent Panno Text" panose="02000506040000040003" pitchFamily="2" charset="0"/>
              </a:rPr>
            </a:br>
            <a:r>
              <a:rPr lang="nl-BE" dirty="0">
                <a:solidFill>
                  <a:schemeClr val="bg1"/>
                </a:solidFill>
                <a:latin typeface="UGent Panno Text" panose="02000506040000040003" pitchFamily="2" charset="0"/>
              </a:rPr>
              <a:t>UGent-studenten</a:t>
            </a:r>
            <a:br>
              <a:rPr lang="nl-BE" dirty="0">
                <a:solidFill>
                  <a:schemeClr val="bg1"/>
                </a:solidFill>
                <a:latin typeface="UGent Panno Text" panose="02000506040000040003" pitchFamily="2" charset="0"/>
              </a:rPr>
            </a:br>
            <a:r>
              <a:rPr lang="nl-BE" dirty="0">
                <a:solidFill>
                  <a:schemeClr val="bg1"/>
                </a:solidFill>
                <a:latin typeface="UGent Panno Text" panose="02000506040000040003" pitchFamily="2" charset="0"/>
              </a:rPr>
              <a:t>naar het buitenland</a:t>
            </a:r>
          </a:p>
          <a:p>
            <a:pPr marL="60273"/>
            <a:r>
              <a:rPr lang="nl-BE" sz="4000" cap="all" dirty="0">
                <a:solidFill>
                  <a:schemeClr val="bg1"/>
                </a:solidFill>
                <a:latin typeface="UGent Panno Text" panose="02000506040000040003" pitchFamily="2" charset="0"/>
              </a:rPr>
              <a:t>7.600</a:t>
            </a:r>
            <a:r>
              <a:rPr lang="nl-BE" sz="5400" cap="all" dirty="0">
                <a:solidFill>
                  <a:schemeClr val="bg1"/>
                </a:solidFill>
                <a:latin typeface="UGent Panno Text" panose="02000506040000040003" pitchFamily="2" charset="0"/>
              </a:rPr>
              <a:t> </a:t>
            </a:r>
            <a:br>
              <a:rPr lang="nl-BE" sz="5400" cap="all" dirty="0">
                <a:solidFill>
                  <a:schemeClr val="bg1"/>
                </a:solidFill>
                <a:latin typeface="UGent Panno Text" panose="02000506040000040003" pitchFamily="2" charset="0"/>
              </a:rPr>
            </a:br>
            <a:r>
              <a:rPr lang="nl-BE" dirty="0">
                <a:solidFill>
                  <a:schemeClr val="bg1"/>
                </a:solidFill>
                <a:latin typeface="UGent Panno Text" panose="02000506040000040003" pitchFamily="2" charset="0"/>
              </a:rPr>
              <a:t>Internationale </a:t>
            </a:r>
            <a:br>
              <a:rPr lang="nl-BE" dirty="0">
                <a:solidFill>
                  <a:schemeClr val="bg1"/>
                </a:solidFill>
                <a:latin typeface="UGent Panno Text" panose="02000506040000040003" pitchFamily="2" charset="0"/>
              </a:rPr>
            </a:br>
            <a:r>
              <a:rPr lang="nl-BE" dirty="0">
                <a:solidFill>
                  <a:schemeClr val="bg1"/>
                </a:solidFill>
                <a:latin typeface="UGent Panno Text" panose="02000506040000040003" pitchFamily="2" charset="0"/>
              </a:rPr>
              <a:t>studenten aan de UGent</a:t>
            </a:r>
            <a:endParaRPr lang="nl-BE" cap="all" dirty="0">
              <a:solidFill>
                <a:schemeClr val="bg1"/>
              </a:solidFill>
              <a:latin typeface="UGent Panno Text" panose="02000506040000040003" pitchFamily="2" charset="0"/>
            </a:endParaRPr>
          </a:p>
        </p:txBody>
      </p:sp>
      <p:sp>
        <p:nvSpPr>
          <p:cNvPr id="42" name="Tekstvak 22">
            <a:extLst>
              <a:ext uri="{FF2B5EF4-FFF2-40B4-BE49-F238E27FC236}">
                <a16:creationId xmlns:a16="http://schemas.microsoft.com/office/drawing/2014/main" id="{08CAC631-DE50-3B0C-F7DF-500791B837B7}"/>
              </a:ext>
            </a:extLst>
          </p:cNvPr>
          <p:cNvSpPr txBox="1"/>
          <p:nvPr/>
        </p:nvSpPr>
        <p:spPr>
          <a:xfrm>
            <a:off x="9948041" y="184796"/>
            <a:ext cx="2166111" cy="5274833"/>
          </a:xfrm>
          <a:prstGeom prst="rect">
            <a:avLst/>
          </a:prstGeom>
          <a:noFill/>
        </p:spPr>
        <p:txBody>
          <a:bodyPr wrap="square" rtlCol="0">
            <a:noAutofit/>
          </a:bodyPr>
          <a:lstStyle/>
          <a:p>
            <a:pPr marL="60273"/>
            <a:r>
              <a:rPr lang="nl-BE" sz="2600" cap="all">
                <a:solidFill>
                  <a:schemeClr val="bg1"/>
                </a:solidFill>
                <a:latin typeface="UGent Panno Text" panose="02000506040000040003" pitchFamily="2" charset="0"/>
              </a:rPr>
              <a:t>DURF DENKEN </a:t>
            </a:r>
            <a:br>
              <a:rPr lang="nl-BE" sz="5400" cap="all">
                <a:solidFill>
                  <a:schemeClr val="bg1"/>
                </a:solidFill>
                <a:latin typeface="UGent Panno Text" panose="02000506040000040003" pitchFamily="2" charset="0"/>
              </a:rPr>
            </a:br>
            <a:r>
              <a:rPr lang="nl-BE" sz="1600">
                <a:solidFill>
                  <a:schemeClr val="bg1"/>
                </a:solidFill>
                <a:latin typeface="UGent Panno Text" panose="02000506040000040003" pitchFamily="2" charset="0"/>
              </a:rPr>
              <a:t>Ons credo: kritische en onafhankelijke geesten.</a:t>
            </a:r>
          </a:p>
          <a:p>
            <a:pPr marL="60273"/>
            <a:endParaRPr lang="nl-BE" sz="1600">
              <a:solidFill>
                <a:schemeClr val="bg1"/>
              </a:solidFill>
              <a:latin typeface="UGent Panno Text" panose="02000506040000040003" pitchFamily="2" charset="0"/>
            </a:endParaRPr>
          </a:p>
          <a:p>
            <a:pPr marL="60273"/>
            <a:r>
              <a:rPr lang="nl-BE" sz="2600" cap="all">
                <a:solidFill>
                  <a:schemeClr val="bg1"/>
                </a:solidFill>
                <a:latin typeface="UGent Panno Text" panose="02000506040000040003" pitchFamily="2" charset="0"/>
              </a:rPr>
              <a:t>PLURALISME &amp;</a:t>
            </a:r>
            <a:br>
              <a:rPr lang="nl-BE" sz="2600" cap="all">
                <a:solidFill>
                  <a:schemeClr val="bg1"/>
                </a:solidFill>
                <a:latin typeface="UGent Panno Text" panose="02000506040000040003" pitchFamily="2" charset="0"/>
              </a:rPr>
            </a:br>
            <a:r>
              <a:rPr lang="nl-BE" sz="2600" cap="all">
                <a:solidFill>
                  <a:schemeClr val="bg1"/>
                </a:solidFill>
                <a:latin typeface="UGent Panno Text" panose="02000506040000040003" pitchFamily="2" charset="0"/>
              </a:rPr>
              <a:t>PARTICIPATIE</a:t>
            </a:r>
            <a:br>
              <a:rPr lang="nl-BE" sz="2400" cap="all">
                <a:solidFill>
                  <a:schemeClr val="bg1"/>
                </a:solidFill>
                <a:latin typeface="UGent Panno Text" panose="02000506040000040003" pitchFamily="2" charset="0"/>
              </a:rPr>
            </a:br>
            <a:r>
              <a:rPr lang="nl-BE" sz="1600">
                <a:solidFill>
                  <a:schemeClr val="bg1"/>
                </a:solidFill>
                <a:latin typeface="UGent Panno Text" panose="02000506040000040003" pitchFamily="2" charset="0"/>
              </a:rPr>
              <a:t>Open voor iedereen ongeacht ideologische, politieke, culturele of sociale achtergrond.</a:t>
            </a:r>
            <a:br>
              <a:rPr lang="nl-BE" sz="1600">
                <a:solidFill>
                  <a:schemeClr val="bg1"/>
                </a:solidFill>
                <a:latin typeface="UGent Panno Text" panose="02000506040000040003" pitchFamily="2" charset="0"/>
              </a:rPr>
            </a:br>
            <a:br>
              <a:rPr lang="nl-BE" sz="1600">
                <a:solidFill>
                  <a:schemeClr val="bg1"/>
                </a:solidFill>
                <a:latin typeface="UGent Panno Text" panose="02000506040000040003" pitchFamily="2" charset="0"/>
              </a:rPr>
            </a:br>
            <a:r>
              <a:rPr lang="nl-BE" sz="2600" cap="all">
                <a:solidFill>
                  <a:schemeClr val="bg1"/>
                </a:solidFill>
                <a:latin typeface="UGent Panno Text" panose="02000506040000040003" pitchFamily="2" charset="0"/>
              </a:rPr>
              <a:t>DUURZAAM</a:t>
            </a:r>
            <a:br>
              <a:rPr lang="nl-BE" sz="2400" cap="all">
                <a:solidFill>
                  <a:schemeClr val="bg1"/>
                </a:solidFill>
                <a:latin typeface="UGent Panno Text" panose="02000506040000040003" pitchFamily="2" charset="0"/>
              </a:rPr>
            </a:br>
            <a:r>
              <a:rPr lang="nl-BE" sz="1600">
                <a:solidFill>
                  <a:schemeClr val="bg1"/>
                </a:solidFill>
                <a:latin typeface="UGent Panno Text" panose="02000506040000040003" pitchFamily="2" charset="0"/>
              </a:rPr>
              <a:t>Voor een ecologische, sociale en economisch duurzame wereld </a:t>
            </a:r>
            <a:br>
              <a:rPr lang="nl-BE" sz="1600">
                <a:solidFill>
                  <a:schemeClr val="bg1"/>
                </a:solidFill>
                <a:latin typeface="UGent Panno Text" panose="02000506040000040003" pitchFamily="2" charset="0"/>
              </a:rPr>
            </a:br>
            <a:r>
              <a:rPr lang="nl-BE" sz="1600">
                <a:solidFill>
                  <a:schemeClr val="bg1"/>
                </a:solidFill>
                <a:latin typeface="UGent Panno Text" panose="02000506040000040003" pitchFamily="2" charset="0"/>
              </a:rPr>
              <a:t>binnen een lokale en mondiale context.</a:t>
            </a:r>
          </a:p>
          <a:p>
            <a:pPr marL="60273"/>
            <a:endParaRPr lang="nl-BE">
              <a:solidFill>
                <a:schemeClr val="bg1"/>
              </a:solidFill>
              <a:latin typeface="UGent Panno Text" panose="02000506040000040003" pitchFamily="2" charset="0"/>
            </a:endParaRPr>
          </a:p>
          <a:p>
            <a:pPr marL="60273"/>
            <a:endParaRPr lang="nl-BE">
              <a:solidFill>
                <a:schemeClr val="bg1"/>
              </a:solidFill>
              <a:latin typeface="UGent Panno Text" panose="02000506040000040003" pitchFamily="2" charset="0"/>
            </a:endParaRPr>
          </a:p>
        </p:txBody>
      </p:sp>
      <p:pic>
        <p:nvPicPr>
          <p:cNvPr id="44" name="Afbeelding 43" descr="Afbeelding met tekst, Lettertype, Graphics, grafische vormgeving&#10;&#10;Door AI gegenereerde inhoud is mogelijk onjuist.">
            <a:extLst>
              <a:ext uri="{FF2B5EF4-FFF2-40B4-BE49-F238E27FC236}">
                <a16:creationId xmlns:a16="http://schemas.microsoft.com/office/drawing/2014/main" id="{6F226578-9541-FC88-C201-D465379CA7FB}"/>
              </a:ext>
            </a:extLst>
          </p:cNvPr>
          <p:cNvPicPr>
            <a:picLocks noChangeAspect="1"/>
          </p:cNvPicPr>
          <p:nvPr/>
        </p:nvPicPr>
        <p:blipFill>
          <a:blip r:embed="rId14"/>
          <a:stretch>
            <a:fillRect/>
          </a:stretch>
        </p:blipFill>
        <p:spPr>
          <a:xfrm>
            <a:off x="6610296" y="498308"/>
            <a:ext cx="1428009" cy="952118"/>
          </a:xfrm>
          <a:prstGeom prst="rect">
            <a:avLst/>
          </a:prstGeom>
        </p:spPr>
      </p:pic>
      <p:cxnSp>
        <p:nvCxnSpPr>
          <p:cNvPr id="46" name="Rechte verbindingslijn 45">
            <a:extLst>
              <a:ext uri="{FF2B5EF4-FFF2-40B4-BE49-F238E27FC236}">
                <a16:creationId xmlns:a16="http://schemas.microsoft.com/office/drawing/2014/main" id="{5F8C4154-62A3-A79A-83B5-9A9443A245B7}"/>
              </a:ext>
            </a:extLst>
          </p:cNvPr>
          <p:cNvCxnSpPr/>
          <p:nvPr/>
        </p:nvCxnSpPr>
        <p:spPr>
          <a:xfrm>
            <a:off x="4154214" y="417786"/>
            <a:ext cx="1206062" cy="583324"/>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7" name="Rechte verbindingslijn 46">
            <a:extLst>
              <a:ext uri="{FF2B5EF4-FFF2-40B4-BE49-F238E27FC236}">
                <a16:creationId xmlns:a16="http://schemas.microsoft.com/office/drawing/2014/main" id="{F685D8A9-1E7A-86AC-731E-340A38619D39}"/>
              </a:ext>
            </a:extLst>
          </p:cNvPr>
          <p:cNvCxnSpPr>
            <a:cxnSpLocks/>
          </p:cNvCxnSpPr>
          <p:nvPr/>
        </p:nvCxnSpPr>
        <p:spPr>
          <a:xfrm flipH="1">
            <a:off x="5951483" y="433552"/>
            <a:ext cx="788276" cy="69368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67014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24">
            <a:extLst>
              <a:ext uri="{FF2B5EF4-FFF2-40B4-BE49-F238E27FC236}">
                <a16:creationId xmlns:a16="http://schemas.microsoft.com/office/drawing/2014/main" id="{B4389B93-B49D-8E7B-DCC8-36EBE7D83217}"/>
              </a:ext>
            </a:extLst>
          </p:cNvPr>
          <p:cNvSpPr/>
          <p:nvPr/>
        </p:nvSpPr>
        <p:spPr>
          <a:xfrm>
            <a:off x="334963" y="-1"/>
            <a:ext cx="11856665" cy="5624513"/>
          </a:xfrm>
          <a:prstGeom prst="rect">
            <a:avLst/>
          </a:prstGeom>
          <a:solidFill>
            <a:srgbClr val="C8D8F0"/>
          </a:solidFill>
          <a:ln w="317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4294" tIns="32147" rIns="64294" bIns="32147" numCol="1" spcCol="0" rtlCol="0" fromWordArt="0" anchor="ctr" anchorCtr="0" forceAA="0" compatLnSpc="1">
            <a:prstTxWarp prst="textNoShape">
              <a:avLst/>
            </a:prstTxWarp>
            <a:noAutofit/>
          </a:bodyPr>
          <a:lstStyle/>
          <a:p>
            <a:pPr algn="ctr"/>
            <a:endParaRPr lang="nl-BE" sz="1266">
              <a:solidFill>
                <a:schemeClr val="tx1"/>
              </a:solidFill>
            </a:endParaRPr>
          </a:p>
        </p:txBody>
      </p:sp>
      <p:sp>
        <p:nvSpPr>
          <p:cNvPr id="9" name="Rechthoek 8"/>
          <p:cNvSpPr/>
          <p:nvPr/>
        </p:nvSpPr>
        <p:spPr>
          <a:xfrm>
            <a:off x="2484438" y="1313183"/>
            <a:ext cx="3004911" cy="707886"/>
          </a:xfrm>
          <a:prstGeom prst="rect">
            <a:avLst/>
          </a:prstGeom>
        </p:spPr>
        <p:txBody>
          <a:bodyPr wrap="square">
            <a:spAutoFit/>
          </a:bodyPr>
          <a:lstStyle/>
          <a:p>
            <a:r>
              <a:rPr lang="nl-BE" sz="2000" b="1">
                <a:solidFill>
                  <a:srgbClr val="1E64C8"/>
                </a:solidFill>
                <a:latin typeface="UGent Panno Text SemiBold" panose="02000506040000040003" pitchFamily="2" charset="0"/>
              </a:rPr>
              <a:t>Dirk </a:t>
            </a:r>
            <a:r>
              <a:rPr lang="nl-BE" sz="2000" b="1" err="1">
                <a:solidFill>
                  <a:srgbClr val="1E64C8"/>
                </a:solidFill>
                <a:latin typeface="UGent Panno Text SemiBold" panose="02000506040000040003" pitchFamily="2" charset="0"/>
              </a:rPr>
              <a:t>Frimout</a:t>
            </a:r>
            <a:r>
              <a:rPr lang="nl-BE" sz="2000" b="1">
                <a:solidFill>
                  <a:srgbClr val="1E64C8"/>
                </a:solidFill>
                <a:latin typeface="UGent Panno Text SemiBold" panose="02000506040000040003" pitchFamily="2" charset="0"/>
              </a:rPr>
              <a:t> </a:t>
            </a:r>
            <a:br>
              <a:rPr lang="nl-BE" sz="2000" b="1">
                <a:solidFill>
                  <a:schemeClr val="tx1">
                    <a:lumMod val="85000"/>
                    <a:lumOff val="15000"/>
                  </a:schemeClr>
                </a:solidFill>
                <a:latin typeface="UGent Panno Text" panose="02000506040000040003" pitchFamily="2" charset="0"/>
              </a:rPr>
            </a:br>
            <a:r>
              <a:rPr lang="nl-BE" sz="2000">
                <a:solidFill>
                  <a:schemeClr val="tx1">
                    <a:lumMod val="85000"/>
                    <a:lumOff val="15000"/>
                  </a:schemeClr>
                </a:solidFill>
                <a:latin typeface="UGent Panno Text SemiLight" panose="02000406040000040003" pitchFamily="2" charset="0"/>
              </a:rPr>
              <a:t>Eerste Belg in de ruimte</a:t>
            </a:r>
          </a:p>
        </p:txBody>
      </p:sp>
      <p:sp>
        <p:nvSpPr>
          <p:cNvPr id="10" name="Rechthoek 9"/>
          <p:cNvSpPr/>
          <p:nvPr/>
        </p:nvSpPr>
        <p:spPr>
          <a:xfrm>
            <a:off x="862086" y="4606176"/>
            <a:ext cx="2939555" cy="707886"/>
          </a:xfrm>
          <a:prstGeom prst="rect">
            <a:avLst/>
          </a:prstGeom>
        </p:spPr>
        <p:txBody>
          <a:bodyPr wrap="square">
            <a:spAutoFit/>
          </a:bodyPr>
          <a:lstStyle/>
          <a:p>
            <a:r>
              <a:rPr lang="nl-BE" sz="2000" b="1">
                <a:solidFill>
                  <a:srgbClr val="1E64C8"/>
                </a:solidFill>
                <a:latin typeface="UGent Panno Text SemiBold" panose="02000506040000040003" pitchFamily="2" charset="0"/>
              </a:rPr>
              <a:t>Marleen Temmerman </a:t>
            </a:r>
            <a:br>
              <a:rPr lang="nl-BE" sz="2000" b="1">
                <a:latin typeface="UGent Panno Text SemiBold" panose="02000506040000040003" pitchFamily="2" charset="0"/>
              </a:rPr>
            </a:br>
            <a:r>
              <a:rPr lang="nl-BE" sz="2000">
                <a:solidFill>
                  <a:schemeClr val="tx1">
                    <a:lumMod val="85000"/>
                    <a:lumOff val="15000"/>
                  </a:schemeClr>
                </a:solidFill>
                <a:latin typeface="UGent Panno Text SemiLight" panose="02000406040000040003" pitchFamily="2" charset="0"/>
              </a:rPr>
              <a:t>Directeur WHO 2012-2015</a:t>
            </a:r>
          </a:p>
        </p:txBody>
      </p:sp>
      <p:pic>
        <p:nvPicPr>
          <p:cNvPr id="6" name="Tijdelijke aanduiding voor afbeelding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600824" y="944882"/>
            <a:ext cx="5186981" cy="3573441"/>
          </a:xfrm>
          <a:prstGeom prst="rect">
            <a:avLst/>
          </a:prstGeom>
        </p:spPr>
      </p:pic>
      <p:cxnSp>
        <p:nvCxnSpPr>
          <p:cNvPr id="29" name="Rechte verbindingslijn 28"/>
          <p:cNvCxnSpPr/>
          <p:nvPr/>
        </p:nvCxnSpPr>
        <p:spPr>
          <a:xfrm>
            <a:off x="373" y="3279868"/>
            <a:ext cx="6526789" cy="0"/>
          </a:xfrm>
          <a:prstGeom prst="line">
            <a:avLst/>
          </a:prstGeom>
          <a:ln w="254000">
            <a:solidFill>
              <a:srgbClr val="FFD2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 name="Tijdelijke aanduiding voor inhoud 2"/>
          <p:cNvSpPr txBox="1">
            <a:spLocks/>
          </p:cNvSpPr>
          <p:nvPr/>
        </p:nvSpPr>
        <p:spPr>
          <a:xfrm>
            <a:off x="4611812" y="2805651"/>
            <a:ext cx="3531864" cy="1712671"/>
          </a:xfrm>
          <a:prstGeom prst="rect">
            <a:avLst/>
          </a:prstGeom>
          <a:solidFill>
            <a:srgbClr val="FFD200"/>
          </a:solidFill>
        </p:spPr>
        <p:txBody>
          <a:bodyPr vert="horz" lIns="64294" tIns="32147" rIns="64294" bIns="32147" numCol="1" rtlCol="0" anchor="ctr">
            <a:normAutofit lnSpcReduction="10000"/>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191981" indent="0">
              <a:buNone/>
            </a:pPr>
            <a:r>
              <a:rPr lang="nl-BE" sz="2320" b="1" err="1">
                <a:solidFill>
                  <a:srgbClr val="1E64C8"/>
                </a:solidFill>
                <a:latin typeface="UGent Panno Text SemiBold" panose="02000506040000040003" pitchFamily="2" charset="0"/>
              </a:rPr>
              <a:t>And</a:t>
            </a:r>
            <a:r>
              <a:rPr lang="nl-BE" sz="2320" b="1">
                <a:solidFill>
                  <a:srgbClr val="1E64C8"/>
                </a:solidFill>
                <a:latin typeface="UGent Panno Text SemiBold" panose="02000506040000040003" pitchFamily="2" charset="0"/>
              </a:rPr>
              <a:t> more!</a:t>
            </a:r>
          </a:p>
          <a:p>
            <a:pPr marL="191981" indent="0">
              <a:buNone/>
            </a:pPr>
            <a:r>
              <a:rPr lang="nl-BE" sz="2320" b="1">
                <a:solidFill>
                  <a:srgbClr val="1E64C8"/>
                </a:solidFill>
                <a:latin typeface="UGent Panno Text SemiBold" panose="02000506040000040003" pitchFamily="2" charset="0"/>
              </a:rPr>
              <a:t>Jaarlijks afgestudeerd</a:t>
            </a:r>
          </a:p>
          <a:p>
            <a:pPr marL="191981" indent="0">
              <a:buNone/>
            </a:pPr>
            <a:r>
              <a:rPr lang="nl-BE" sz="2320">
                <a:solidFill>
                  <a:srgbClr val="1E64C8"/>
                </a:solidFill>
                <a:latin typeface="UGent Panno Text SemiLight" panose="02000406040000040003" pitchFamily="2" charset="0"/>
              </a:rPr>
              <a:t>7.000 masterstudenten</a:t>
            </a:r>
          </a:p>
          <a:p>
            <a:pPr marL="191981" indent="0">
              <a:buNone/>
            </a:pPr>
            <a:r>
              <a:rPr lang="nl-BE" sz="2320">
                <a:solidFill>
                  <a:srgbClr val="1E64C8"/>
                </a:solidFill>
                <a:latin typeface="UGent Panno Text SemiLight" panose="02000406040000040003" pitchFamily="2" charset="0"/>
              </a:rPr>
              <a:t>700 PhD-studenten</a:t>
            </a:r>
            <a:endParaRPr lang="nl-BE" sz="2320" u="sng">
              <a:solidFill>
                <a:srgbClr val="1E64C8"/>
              </a:solidFill>
              <a:latin typeface="UGent Panno Text SemiLight" panose="02000406040000040003" pitchFamily="2" charset="0"/>
            </a:endParaRPr>
          </a:p>
        </p:txBody>
      </p:sp>
      <p:pic>
        <p:nvPicPr>
          <p:cNvPr id="8" name="Afbeelding 7"/>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535279" y="2027644"/>
            <a:ext cx="1433596" cy="2521419"/>
          </a:xfrm>
          <a:prstGeom prst="rect">
            <a:avLst/>
          </a:prstGeom>
        </p:spPr>
      </p:pic>
      <p:pic>
        <p:nvPicPr>
          <p:cNvPr id="11" name="Afbeelding 10"/>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99496" y="1996697"/>
            <a:ext cx="1432367" cy="2521626"/>
          </a:xfrm>
          <a:prstGeom prst="rect">
            <a:avLst/>
          </a:prstGeom>
        </p:spPr>
      </p:pic>
      <p:sp>
        <p:nvSpPr>
          <p:cNvPr id="5" name="Title 4">
            <a:extLst>
              <a:ext uri="{FF2B5EF4-FFF2-40B4-BE49-F238E27FC236}">
                <a16:creationId xmlns:a16="http://schemas.microsoft.com/office/drawing/2014/main" id="{A557A1D9-CC90-2E55-7237-659097530494}"/>
              </a:ext>
            </a:extLst>
          </p:cNvPr>
          <p:cNvSpPr>
            <a:spLocks noGrp="1"/>
          </p:cNvSpPr>
          <p:nvPr>
            <p:ph type="title"/>
          </p:nvPr>
        </p:nvSpPr>
        <p:spPr/>
        <p:txBody>
          <a:bodyPr>
            <a:normAutofit/>
          </a:bodyPr>
          <a:lstStyle/>
          <a:p>
            <a:r>
              <a:rPr lang="en-BE"/>
              <a:t>UGENT ALUMNI</a:t>
            </a:r>
          </a:p>
        </p:txBody>
      </p:sp>
    </p:spTree>
    <p:extLst>
      <p:ext uri="{BB962C8B-B14F-4D97-AF65-F5344CB8AC3E}">
        <p14:creationId xmlns:p14="http://schemas.microsoft.com/office/powerpoint/2010/main" val="2259836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50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1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FCAD366-1E10-11BD-40C3-A3F9BCACA1CD}"/>
              </a:ext>
            </a:extLst>
          </p:cNvPr>
          <p:cNvPicPr>
            <a:picLocks noChangeAspect="1"/>
          </p:cNvPicPr>
          <p:nvPr/>
        </p:nvPicPr>
        <p:blipFill>
          <a:blip r:embed="rId2"/>
          <a:srcRect l="4622" r="113"/>
          <a:stretch>
            <a:fillRect/>
          </a:stretch>
        </p:blipFill>
        <p:spPr>
          <a:xfrm>
            <a:off x="1261224" y="0"/>
            <a:ext cx="10051044" cy="6858000"/>
          </a:xfrm>
          <a:prstGeom prst="rect">
            <a:avLst/>
          </a:prstGeom>
        </p:spPr>
      </p:pic>
      <p:sp>
        <p:nvSpPr>
          <p:cNvPr id="8" name="Tijdelijke aanduiding voor tekst 4">
            <a:extLst>
              <a:ext uri="{FF2B5EF4-FFF2-40B4-BE49-F238E27FC236}">
                <a16:creationId xmlns:a16="http://schemas.microsoft.com/office/drawing/2014/main" id="{D71A9E1D-1B39-6FA4-9219-F0A4A22AB174}"/>
              </a:ext>
            </a:extLst>
          </p:cNvPr>
          <p:cNvSpPr txBox="1">
            <a:spLocks/>
          </p:cNvSpPr>
          <p:nvPr/>
        </p:nvSpPr>
        <p:spPr>
          <a:xfrm>
            <a:off x="9515475" y="780521"/>
            <a:ext cx="2676525" cy="474599"/>
          </a:xfrm>
          <a:prstGeom prst="rect">
            <a:avLst/>
          </a:prstGeom>
          <a:solidFill>
            <a:srgbClr val="1E64C8"/>
          </a:solidFill>
        </p:spPr>
        <p:txBody>
          <a:bodyPr lIns="90000" tIns="90000" bIns="9000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nl-BE" sz="2000">
                <a:solidFill>
                  <a:schemeClr val="bg1"/>
                </a:solidFill>
                <a:latin typeface="UGent Panno Text SemiLight" panose="02000406040000040003" pitchFamily="2" charset="0"/>
              </a:rPr>
              <a:t>www.ugent.be/alumni/en</a:t>
            </a:r>
          </a:p>
        </p:txBody>
      </p:sp>
    </p:spTree>
    <p:extLst>
      <p:ext uri="{BB962C8B-B14F-4D97-AF65-F5344CB8AC3E}">
        <p14:creationId xmlns:p14="http://schemas.microsoft.com/office/powerpoint/2010/main" val="21923649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2">
            <a:extLst>
              <a:ext uri="{FF2B5EF4-FFF2-40B4-BE49-F238E27FC236}">
                <a16:creationId xmlns:a16="http://schemas.microsoft.com/office/drawing/2014/main" id="{F209FB20-FBE7-5135-7ABE-0E75C7F421A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749324" y="254000"/>
            <a:ext cx="6888480" cy="4871812"/>
          </a:xfrm>
          <a:prstGeom prst="rect">
            <a:avLst/>
          </a:prstGeom>
        </p:spPr>
      </p:pic>
      <p:sp>
        <p:nvSpPr>
          <p:cNvPr id="5" name="Text Placeholder 4">
            <a:extLst>
              <a:ext uri="{FF2B5EF4-FFF2-40B4-BE49-F238E27FC236}">
                <a16:creationId xmlns:a16="http://schemas.microsoft.com/office/drawing/2014/main" id="{5D297B53-747E-4EE4-816E-94057D7A47C1}"/>
              </a:ext>
            </a:extLst>
          </p:cNvPr>
          <p:cNvSpPr>
            <a:spLocks noGrp="1"/>
          </p:cNvSpPr>
          <p:nvPr>
            <p:ph type="body" sz="quarter" idx="11"/>
          </p:nvPr>
        </p:nvSpPr>
        <p:spPr/>
        <p:txBody>
          <a:bodyPr/>
          <a:lstStyle/>
          <a:p>
            <a:r>
              <a:rPr lang="en-BE"/>
              <a:t>UGENT IN GENT</a:t>
            </a:r>
          </a:p>
        </p:txBody>
      </p:sp>
    </p:spTree>
    <p:extLst>
      <p:ext uri="{BB962C8B-B14F-4D97-AF65-F5344CB8AC3E}">
        <p14:creationId xmlns:p14="http://schemas.microsoft.com/office/powerpoint/2010/main" val="34289742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256865" y="-109000"/>
            <a:ext cx="4935135" cy="3325117"/>
          </a:xfrm>
          <a:prstGeom prst="rect">
            <a:avLst/>
          </a:prstGeom>
        </p:spPr>
      </p:pic>
      <p:pic>
        <p:nvPicPr>
          <p:cNvPr id="2" name="Afbeelding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73" y="910188"/>
            <a:ext cx="7061567" cy="4713458"/>
          </a:xfrm>
          <a:prstGeom prst="rect">
            <a:avLst/>
          </a:prstGeom>
        </p:spPr>
      </p:pic>
      <p:sp>
        <p:nvSpPr>
          <p:cNvPr id="14" name="Tekstvak 13"/>
          <p:cNvSpPr txBox="1"/>
          <p:nvPr/>
        </p:nvSpPr>
        <p:spPr>
          <a:xfrm>
            <a:off x="8752492" y="6656622"/>
            <a:ext cx="3423208" cy="201465"/>
          </a:xfrm>
          <a:prstGeom prst="rect">
            <a:avLst/>
          </a:prstGeom>
          <a:noFill/>
        </p:spPr>
        <p:txBody>
          <a:bodyPr wrap="square" rtlCol="0">
            <a:spAutoFit/>
          </a:bodyPr>
          <a:lstStyle/>
          <a:p>
            <a:pPr algn="r">
              <a:lnSpc>
                <a:spcPct val="120000"/>
              </a:lnSpc>
            </a:pPr>
            <a:r>
              <a:rPr lang="nl-BE" sz="633">
                <a:solidFill>
                  <a:schemeClr val="bg1"/>
                </a:solidFill>
              </a:rPr>
              <a:t>© Stad Gent - Dienst Toerisme, Bas Bogaerts</a:t>
            </a:r>
          </a:p>
        </p:txBody>
      </p:sp>
      <p:sp>
        <p:nvSpPr>
          <p:cNvPr id="21" name="Tekstvak 20"/>
          <p:cNvSpPr txBox="1"/>
          <p:nvPr/>
        </p:nvSpPr>
        <p:spPr>
          <a:xfrm>
            <a:off x="8752492" y="2913963"/>
            <a:ext cx="3423208" cy="201465"/>
          </a:xfrm>
          <a:prstGeom prst="rect">
            <a:avLst/>
          </a:prstGeom>
          <a:noFill/>
        </p:spPr>
        <p:txBody>
          <a:bodyPr wrap="square" rtlCol="0">
            <a:spAutoFit/>
          </a:bodyPr>
          <a:lstStyle/>
          <a:p>
            <a:pPr algn="r">
              <a:lnSpc>
                <a:spcPct val="120000"/>
              </a:lnSpc>
            </a:pPr>
            <a:r>
              <a:rPr lang="nl-BE" sz="633">
                <a:solidFill>
                  <a:schemeClr val="bg1"/>
                </a:solidFill>
              </a:rPr>
              <a:t>© Stad Gent - Bas Bogaerts</a:t>
            </a:r>
          </a:p>
        </p:txBody>
      </p:sp>
      <p:sp>
        <p:nvSpPr>
          <p:cNvPr id="22" name="Tekstvak 21"/>
          <p:cNvSpPr txBox="1"/>
          <p:nvPr/>
        </p:nvSpPr>
        <p:spPr>
          <a:xfrm>
            <a:off x="372" y="5389535"/>
            <a:ext cx="3423208" cy="201465"/>
          </a:xfrm>
          <a:prstGeom prst="rect">
            <a:avLst/>
          </a:prstGeom>
          <a:noFill/>
        </p:spPr>
        <p:txBody>
          <a:bodyPr wrap="square" rtlCol="0">
            <a:spAutoFit/>
          </a:bodyPr>
          <a:lstStyle/>
          <a:p>
            <a:pPr>
              <a:lnSpc>
                <a:spcPct val="120000"/>
              </a:lnSpc>
            </a:pPr>
            <a:r>
              <a:rPr lang="nl-BE" sz="633">
                <a:solidFill>
                  <a:schemeClr val="bg1"/>
                </a:solidFill>
              </a:rPr>
              <a:t>© Stad Gent</a:t>
            </a:r>
          </a:p>
        </p:txBody>
      </p:sp>
      <p:pic>
        <p:nvPicPr>
          <p:cNvPr id="15" name="Afbeelding 1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27490" y="344624"/>
            <a:ext cx="1119239" cy="791723"/>
          </a:xfrm>
          <a:prstGeom prst="rect">
            <a:avLst/>
          </a:prstGeom>
        </p:spPr>
      </p:pic>
      <p:sp>
        <p:nvSpPr>
          <p:cNvPr id="5" name="Rectangle 4">
            <a:extLst>
              <a:ext uri="{FF2B5EF4-FFF2-40B4-BE49-F238E27FC236}">
                <a16:creationId xmlns:a16="http://schemas.microsoft.com/office/drawing/2014/main" id="{98AFA05B-2F67-A6FF-3881-3633DFDF6868}"/>
              </a:ext>
            </a:extLst>
          </p:cNvPr>
          <p:cNvSpPr/>
          <p:nvPr/>
        </p:nvSpPr>
        <p:spPr>
          <a:xfrm>
            <a:off x="7256865" y="3428999"/>
            <a:ext cx="4935135" cy="3126933"/>
          </a:xfrm>
          <a:prstGeom prst="rect">
            <a:avLst/>
          </a:prstGeom>
          <a:solidFill>
            <a:srgbClr val="1E64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highlight>
                <a:srgbClr val="1E64C8"/>
              </a:highlight>
            </a:endParaRPr>
          </a:p>
        </p:txBody>
      </p:sp>
      <p:sp>
        <p:nvSpPr>
          <p:cNvPr id="7" name="Rechthoek 34">
            <a:extLst>
              <a:ext uri="{FF2B5EF4-FFF2-40B4-BE49-F238E27FC236}">
                <a16:creationId xmlns:a16="http://schemas.microsoft.com/office/drawing/2014/main" id="{AB2927F3-79DF-CDCA-B958-15E60B8E6684}"/>
              </a:ext>
            </a:extLst>
          </p:cNvPr>
          <p:cNvSpPr/>
          <p:nvPr/>
        </p:nvSpPr>
        <p:spPr>
          <a:xfrm>
            <a:off x="7459185" y="3582992"/>
            <a:ext cx="4397535" cy="2492990"/>
          </a:xfrm>
          <a:prstGeom prst="rect">
            <a:avLst/>
          </a:prstGeom>
        </p:spPr>
        <p:txBody>
          <a:bodyPr wrap="square">
            <a:spAutoFit/>
          </a:bodyPr>
          <a:lstStyle/>
          <a:p>
            <a:r>
              <a:rPr lang="nl-BE" sz="3600">
                <a:solidFill>
                  <a:srgbClr val="FFD200"/>
                </a:solidFill>
                <a:latin typeface="UGent Panno Text Medium" panose="02000506040000040003" pitchFamily="2" charset="0"/>
              </a:rPr>
              <a:t>GENT IN CIJFERS:</a:t>
            </a:r>
          </a:p>
          <a:p>
            <a:pPr marL="277813" indent="-277813">
              <a:buClr>
                <a:srgbClr val="FFD200"/>
              </a:buClr>
              <a:buFont typeface="Arial" panose="020B0604020202020204" pitchFamily="34" charset="0"/>
              <a:buChar char="•"/>
            </a:pPr>
            <a:r>
              <a:rPr lang="nl-BE" sz="2400">
                <a:solidFill>
                  <a:schemeClr val="bg1"/>
                </a:solidFill>
                <a:latin typeface="UGent Panno Text SemiLight" panose="02000406040000040003" pitchFamily="2" charset="0"/>
              </a:rPr>
              <a:t>156 km</a:t>
            </a:r>
            <a:r>
              <a:rPr lang="nl-BE" sz="2400" baseline="30000">
                <a:solidFill>
                  <a:schemeClr val="bg1"/>
                </a:solidFill>
                <a:latin typeface="UGent Panno Text SemiLight" panose="02000406040000040003" pitchFamily="2" charset="0"/>
              </a:rPr>
              <a:t>2</a:t>
            </a:r>
          </a:p>
          <a:p>
            <a:pPr marL="277813" indent="-277813">
              <a:buClr>
                <a:srgbClr val="FFD200"/>
              </a:buClr>
              <a:buFont typeface="Arial" panose="020B0604020202020204" pitchFamily="34" charset="0"/>
              <a:buChar char="•"/>
            </a:pPr>
            <a:r>
              <a:rPr lang="nl-BE" sz="2400">
                <a:solidFill>
                  <a:schemeClr val="bg1"/>
                </a:solidFill>
                <a:latin typeface="UGent Panno Text SemiLight" panose="02000406040000040003" pitchFamily="2" charset="0"/>
              </a:rPr>
              <a:t>266.926 inwoners </a:t>
            </a:r>
          </a:p>
          <a:p>
            <a:pPr marL="277813" indent="-277813">
              <a:buClr>
                <a:srgbClr val="FFD200"/>
              </a:buClr>
              <a:buFont typeface="Arial" panose="020B0604020202020204" pitchFamily="34" charset="0"/>
              <a:buChar char="•"/>
            </a:pPr>
            <a:r>
              <a:rPr lang="nl-BE" sz="2400">
                <a:solidFill>
                  <a:schemeClr val="bg1"/>
                </a:solidFill>
                <a:latin typeface="UGent Panno Text SemiLight" panose="02000406040000040003" pitchFamily="2" charset="0"/>
              </a:rPr>
              <a:t>161 nationaliteiten</a:t>
            </a:r>
          </a:p>
          <a:p>
            <a:pPr marL="277813" indent="-277813">
              <a:buClr>
                <a:srgbClr val="FFD200"/>
              </a:buClr>
              <a:buFont typeface="Arial" panose="020B0604020202020204" pitchFamily="34" charset="0"/>
              <a:buChar char="•"/>
            </a:pPr>
            <a:r>
              <a:rPr lang="nl-BE" sz="2400">
                <a:solidFill>
                  <a:schemeClr val="bg1"/>
                </a:solidFill>
                <a:latin typeface="UGent Panno Text SemiLight" panose="02000406040000040003" pitchFamily="2" charset="0"/>
              </a:rPr>
              <a:t>81.676​ studenten</a:t>
            </a:r>
          </a:p>
          <a:p>
            <a:pPr marL="277813" indent="-277813">
              <a:buClr>
                <a:srgbClr val="FFD200"/>
              </a:buClr>
              <a:buFont typeface="Arial" panose="020B0604020202020204" pitchFamily="34" charset="0"/>
              <a:buChar char="•"/>
            </a:pPr>
            <a:r>
              <a:rPr lang="nl-BE" sz="2400">
                <a:solidFill>
                  <a:schemeClr val="bg1"/>
                </a:solidFill>
                <a:latin typeface="UGent Panno Text SemiLight" panose="02000406040000040003" pitchFamily="2" charset="0"/>
              </a:rPr>
              <a:t>45.510 scholieren  (-18 jaar) </a:t>
            </a:r>
          </a:p>
        </p:txBody>
      </p:sp>
      <p:sp>
        <p:nvSpPr>
          <p:cNvPr id="8" name="Content Placeholder 2">
            <a:extLst>
              <a:ext uri="{FF2B5EF4-FFF2-40B4-BE49-F238E27FC236}">
                <a16:creationId xmlns:a16="http://schemas.microsoft.com/office/drawing/2014/main" id="{8A325ABA-E85D-995C-B79D-569A186CF330}"/>
              </a:ext>
            </a:extLst>
          </p:cNvPr>
          <p:cNvSpPr txBox="1">
            <a:spLocks/>
          </p:cNvSpPr>
          <p:nvPr/>
        </p:nvSpPr>
        <p:spPr>
          <a:xfrm>
            <a:off x="8346269" y="6191368"/>
            <a:ext cx="3712771" cy="431021"/>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baseline="0">
                <a:solidFill>
                  <a:schemeClr val="tx1"/>
                </a:solidFill>
                <a:latin typeface="UGent Panno Text" panose="02000506040000040003" pitchFamily="2" charset="0"/>
                <a:ea typeface="+mn-ea"/>
                <a:cs typeface="+mn-cs"/>
              </a:defRPr>
            </a:lvl1pPr>
            <a:lvl2pPr marL="9525" indent="263525" algn="l" defTabSz="914400" rtl="0" eaLnBrk="1" latinLnBrk="0" hangingPunct="1">
              <a:lnSpc>
                <a:spcPct val="90000"/>
              </a:lnSpc>
              <a:spcBef>
                <a:spcPts val="500"/>
              </a:spcBef>
              <a:buClr>
                <a:srgbClr val="1E64C8"/>
              </a:buClr>
              <a:buFont typeface="Arial" panose="020B0604020202020204" pitchFamily="34" charset="0"/>
              <a:buChar char="•"/>
              <a:tabLst/>
              <a:defRPr sz="2400" kern="1200" baseline="0">
                <a:solidFill>
                  <a:schemeClr val="tx1"/>
                </a:solidFill>
                <a:latin typeface="UGent Panno Text" panose="02000506040000040003" pitchFamily="2" charset="0"/>
                <a:ea typeface="+mn-ea"/>
                <a:cs typeface="+mn-cs"/>
              </a:defRPr>
            </a:lvl2pPr>
            <a:lvl3pPr marL="801688" indent="-263525" algn="l" defTabSz="914400" rtl="0" eaLnBrk="1" latinLnBrk="0" hangingPunct="1">
              <a:lnSpc>
                <a:spcPct val="90000"/>
              </a:lnSpc>
              <a:spcBef>
                <a:spcPts val="500"/>
              </a:spcBef>
              <a:buClr>
                <a:srgbClr val="1E64C8"/>
              </a:buClr>
              <a:buFont typeface="Arial" panose="020B0604020202020204" pitchFamily="34" charset="0"/>
              <a:buChar char="•"/>
              <a:tabLst/>
              <a:defRPr sz="2000" kern="1200" baseline="0">
                <a:solidFill>
                  <a:schemeClr val="tx1"/>
                </a:solidFill>
                <a:latin typeface="UGent Panno Text" panose="0200050604000004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UGent Panno Text" panose="0200050604000004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UGent Panno Text" panose="0200050604000004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525" algn="r">
              <a:buClr>
                <a:srgbClr val="1E64C8"/>
              </a:buClr>
            </a:pPr>
            <a:r>
              <a:rPr lang="nl-BE" sz="1200">
                <a:solidFill>
                  <a:schemeClr val="bg1"/>
                </a:solidFill>
                <a:latin typeface="UGent Panno Text SemiLight" panose="02000406040000040003" pitchFamily="2" charset="0"/>
              </a:rPr>
              <a:t>(bron: www.thisis.gent)</a:t>
            </a:r>
          </a:p>
        </p:txBody>
      </p:sp>
    </p:spTree>
    <p:extLst>
      <p:ext uri="{BB962C8B-B14F-4D97-AF65-F5344CB8AC3E}">
        <p14:creationId xmlns:p14="http://schemas.microsoft.com/office/powerpoint/2010/main" val="28570984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C1531AC-4539-462A-03D2-C6511261FD3C}"/>
              </a:ext>
            </a:extLst>
          </p:cNvPr>
          <p:cNvSpPr/>
          <p:nvPr/>
        </p:nvSpPr>
        <p:spPr>
          <a:xfrm>
            <a:off x="6096000" y="1"/>
            <a:ext cx="5801710" cy="6561138"/>
          </a:xfrm>
          <a:prstGeom prst="rect">
            <a:avLst/>
          </a:prstGeom>
          <a:solidFill>
            <a:srgbClr val="1E64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highlight>
                <a:srgbClr val="1E64C8"/>
              </a:highlight>
            </a:endParaRPr>
          </a:p>
        </p:txBody>
      </p:sp>
      <p:sp>
        <p:nvSpPr>
          <p:cNvPr id="8" name="Rechthoek 34">
            <a:extLst>
              <a:ext uri="{FF2B5EF4-FFF2-40B4-BE49-F238E27FC236}">
                <a16:creationId xmlns:a16="http://schemas.microsoft.com/office/drawing/2014/main" id="{E177758D-79B8-1BDC-8827-DB9EC204FE3E}"/>
              </a:ext>
            </a:extLst>
          </p:cNvPr>
          <p:cNvSpPr/>
          <p:nvPr/>
        </p:nvSpPr>
        <p:spPr>
          <a:xfrm>
            <a:off x="6407794" y="540140"/>
            <a:ext cx="5290220" cy="6801862"/>
          </a:xfrm>
          <a:prstGeom prst="rect">
            <a:avLst/>
          </a:prstGeom>
        </p:spPr>
        <p:txBody>
          <a:bodyPr wrap="square">
            <a:spAutoFit/>
          </a:bodyPr>
          <a:lstStyle/>
          <a:p>
            <a:r>
              <a:rPr lang="nl-BE" sz="2800">
                <a:solidFill>
                  <a:srgbClr val="FFD200"/>
                </a:solidFill>
                <a:latin typeface="UGent Panno Text" panose="02000506040000040003" pitchFamily="2" charset="0"/>
              </a:rPr>
              <a:t>GENT: a rebel with a </a:t>
            </a:r>
            <a:r>
              <a:rPr lang="nl-BE" sz="2800" err="1">
                <a:solidFill>
                  <a:srgbClr val="FFD200"/>
                </a:solidFill>
                <a:latin typeface="UGent Panno Text" panose="02000506040000040003" pitchFamily="2" charset="0"/>
              </a:rPr>
              <a:t>cause</a:t>
            </a:r>
            <a:r>
              <a:rPr lang="nl-BE" sz="2800">
                <a:solidFill>
                  <a:srgbClr val="FFD200"/>
                </a:solidFill>
                <a:latin typeface="UGent Panno Text" panose="02000506040000040003" pitchFamily="2" charset="0"/>
              </a:rPr>
              <a:t>.</a:t>
            </a:r>
            <a:r>
              <a:rPr lang="nl-BE" sz="2800">
                <a:solidFill>
                  <a:schemeClr val="bg1"/>
                </a:solidFill>
                <a:latin typeface="UGent Panno Text" panose="02000506040000040003" pitchFamily="2" charset="0"/>
              </a:rPr>
              <a:t> </a:t>
            </a:r>
          </a:p>
          <a:p>
            <a:endParaRPr lang="nl-BE" sz="2400">
              <a:solidFill>
                <a:schemeClr val="bg1"/>
              </a:solidFill>
              <a:latin typeface="UGent Panno Text" panose="02000506040000040003" pitchFamily="2" charset="0"/>
            </a:endParaRPr>
          </a:p>
          <a:p>
            <a:r>
              <a:rPr lang="nl-BE" sz="2400">
                <a:solidFill>
                  <a:schemeClr val="bg1"/>
                </a:solidFill>
                <a:latin typeface="UGent Panno Text" panose="02000506040000040003" pitchFamily="2" charset="0"/>
              </a:rPr>
              <a:t>Rebels, want de Arteveldestad doet vrolijk haar goesting en volgt haar hart. Met een doel, want Gent is een stad die mensen verbindt, over alle hokjes heen. Normen verleggen, anders denken, écht kijken en luisteren: Gent is een plek voor open geesten. En de stad is een broeihaard voor kunst, intellect en plezier. </a:t>
            </a:r>
          </a:p>
          <a:p>
            <a:endParaRPr lang="nl-BE" sz="2400">
              <a:solidFill>
                <a:schemeClr val="bg1"/>
              </a:solidFill>
              <a:latin typeface="UGent Panno Text" panose="02000506040000040003" pitchFamily="2" charset="0"/>
            </a:endParaRPr>
          </a:p>
          <a:p>
            <a:r>
              <a:rPr lang="nl-BE" sz="2400">
                <a:solidFill>
                  <a:schemeClr val="bg1"/>
                </a:solidFill>
                <a:latin typeface="UGent Panno Text" panose="02000506040000040003" pitchFamily="2" charset="0"/>
              </a:rPr>
              <a:t>Want is Gent niet de stad van ’t Lam Gods, van de beste unief van het land, van de Gentse Feesten? Gent leeft én is leefbaar: een groene vrijhaven met de vibes van een echte grootstad. </a:t>
            </a:r>
            <a:br>
              <a:rPr lang="nl-BE" sz="2400">
                <a:solidFill>
                  <a:schemeClr val="bg1"/>
                </a:solidFill>
                <a:latin typeface="UGent Panno Text" panose="02000506040000040003" pitchFamily="2" charset="0"/>
              </a:rPr>
            </a:br>
            <a:r>
              <a:rPr lang="nl-BE" sz="2400">
                <a:solidFill>
                  <a:schemeClr val="bg1"/>
                </a:solidFill>
                <a:latin typeface="UGent Panno Text" panose="02000506040000040003" pitchFamily="2" charset="0"/>
              </a:rPr>
              <a:t>			</a:t>
            </a:r>
            <a:br>
              <a:rPr lang="nl-BE" sz="2400">
                <a:solidFill>
                  <a:schemeClr val="bg1"/>
                </a:solidFill>
                <a:latin typeface="UGent Panno Text" panose="02000506040000040003" pitchFamily="2" charset="0"/>
              </a:rPr>
            </a:br>
            <a:r>
              <a:rPr lang="nl-BE" sz="2400">
                <a:solidFill>
                  <a:schemeClr val="bg1"/>
                </a:solidFill>
                <a:latin typeface="UGent Panno Text" panose="02000506040000040003" pitchFamily="2" charset="0"/>
              </a:rPr>
              <a:t>			       </a:t>
            </a:r>
            <a:r>
              <a:rPr lang="nl-BE" sz="1600">
                <a:solidFill>
                  <a:schemeClr val="bg1"/>
                </a:solidFill>
                <a:latin typeface="UGent Panno Text" panose="02000506040000040003" pitchFamily="2" charset="0"/>
              </a:rPr>
              <a:t>Meer info: www.visitgent.be</a:t>
            </a:r>
          </a:p>
          <a:p>
            <a:endParaRPr lang="nl-BE" sz="2400">
              <a:solidFill>
                <a:schemeClr val="bg1"/>
              </a:solidFill>
              <a:latin typeface="UGent Panno Text" panose="02000506040000040003" pitchFamily="2" charset="0"/>
            </a:endParaRPr>
          </a:p>
          <a:p>
            <a:endParaRPr lang="nl-BE" sz="2400">
              <a:solidFill>
                <a:schemeClr val="bg1"/>
              </a:solidFill>
              <a:latin typeface="UGent Panno Text" panose="02000506040000040003" pitchFamily="2" charset="0"/>
            </a:endParaRPr>
          </a:p>
        </p:txBody>
      </p:sp>
      <p:pic>
        <p:nvPicPr>
          <p:cNvPr id="9" name="Afbeelding 5">
            <a:extLst>
              <a:ext uri="{FF2B5EF4-FFF2-40B4-BE49-F238E27FC236}">
                <a16:creationId xmlns:a16="http://schemas.microsoft.com/office/drawing/2014/main" id="{DF69966E-0D10-05F7-C2A8-686A616426E3}"/>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372" y="521973"/>
            <a:ext cx="5910098" cy="3436637"/>
          </a:xfrm>
          <a:prstGeom prst="rect">
            <a:avLst/>
          </a:prstGeom>
        </p:spPr>
      </p:pic>
      <p:pic>
        <p:nvPicPr>
          <p:cNvPr id="10" name="Afbeelding 6">
            <a:extLst>
              <a:ext uri="{FF2B5EF4-FFF2-40B4-BE49-F238E27FC236}">
                <a16:creationId xmlns:a16="http://schemas.microsoft.com/office/drawing/2014/main" id="{B477DAA7-A592-630C-17A9-FA34C4A7DD35}"/>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889490" y="4149916"/>
            <a:ext cx="4020980" cy="2411223"/>
          </a:xfrm>
          <a:prstGeom prst="rect">
            <a:avLst/>
          </a:prstGeom>
        </p:spPr>
      </p:pic>
      <p:pic>
        <p:nvPicPr>
          <p:cNvPr id="12" name="Afbeelding 14">
            <a:extLst>
              <a:ext uri="{FF2B5EF4-FFF2-40B4-BE49-F238E27FC236}">
                <a16:creationId xmlns:a16="http://schemas.microsoft.com/office/drawing/2014/main" id="{BD18D194-9E97-9DBF-82EF-239DFF4FD2A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7490" y="344624"/>
            <a:ext cx="1119239" cy="791723"/>
          </a:xfrm>
          <a:prstGeom prst="rect">
            <a:avLst/>
          </a:prstGeom>
        </p:spPr>
      </p:pic>
      <p:sp>
        <p:nvSpPr>
          <p:cNvPr id="13" name="Tekstvak 21">
            <a:extLst>
              <a:ext uri="{FF2B5EF4-FFF2-40B4-BE49-F238E27FC236}">
                <a16:creationId xmlns:a16="http://schemas.microsoft.com/office/drawing/2014/main" id="{6D973A3A-93C2-033F-DA0A-E0C8B3644603}"/>
              </a:ext>
            </a:extLst>
          </p:cNvPr>
          <p:cNvSpPr txBox="1"/>
          <p:nvPr/>
        </p:nvSpPr>
        <p:spPr>
          <a:xfrm>
            <a:off x="5335851" y="3741016"/>
            <a:ext cx="3423208" cy="201465"/>
          </a:xfrm>
          <a:prstGeom prst="rect">
            <a:avLst/>
          </a:prstGeom>
          <a:noFill/>
        </p:spPr>
        <p:txBody>
          <a:bodyPr wrap="square" rtlCol="0">
            <a:spAutoFit/>
          </a:bodyPr>
          <a:lstStyle/>
          <a:p>
            <a:pPr>
              <a:lnSpc>
                <a:spcPct val="120000"/>
              </a:lnSpc>
            </a:pPr>
            <a:r>
              <a:rPr lang="nl-BE" sz="633">
                <a:solidFill>
                  <a:schemeClr val="bg1"/>
                </a:solidFill>
              </a:rPr>
              <a:t>© Stad Gent</a:t>
            </a:r>
          </a:p>
        </p:txBody>
      </p:sp>
      <p:sp>
        <p:nvSpPr>
          <p:cNvPr id="14" name="Tekstvak 21">
            <a:extLst>
              <a:ext uri="{FF2B5EF4-FFF2-40B4-BE49-F238E27FC236}">
                <a16:creationId xmlns:a16="http://schemas.microsoft.com/office/drawing/2014/main" id="{8159B474-5243-9E4F-010D-EC8B3DE3489F}"/>
              </a:ext>
            </a:extLst>
          </p:cNvPr>
          <p:cNvSpPr txBox="1"/>
          <p:nvPr/>
        </p:nvSpPr>
        <p:spPr>
          <a:xfrm>
            <a:off x="5335851" y="6317860"/>
            <a:ext cx="3423208" cy="201465"/>
          </a:xfrm>
          <a:prstGeom prst="rect">
            <a:avLst/>
          </a:prstGeom>
          <a:noFill/>
        </p:spPr>
        <p:txBody>
          <a:bodyPr wrap="square" rtlCol="0">
            <a:spAutoFit/>
          </a:bodyPr>
          <a:lstStyle/>
          <a:p>
            <a:pPr>
              <a:lnSpc>
                <a:spcPct val="120000"/>
              </a:lnSpc>
            </a:pPr>
            <a:r>
              <a:rPr lang="nl-BE" sz="633">
                <a:solidFill>
                  <a:schemeClr val="bg1"/>
                </a:solidFill>
              </a:rPr>
              <a:t>© Stad Gent</a:t>
            </a:r>
          </a:p>
        </p:txBody>
      </p:sp>
    </p:spTree>
    <p:extLst>
      <p:ext uri="{BB962C8B-B14F-4D97-AF65-F5344CB8AC3E}">
        <p14:creationId xmlns:p14="http://schemas.microsoft.com/office/powerpoint/2010/main" val="17332579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p:cNvPicPr>
            <a:picLocks noChangeAspect="1"/>
          </p:cNvPicPr>
          <p:nvPr/>
        </p:nvPicPr>
        <p:blipFill rotWithShape="1">
          <a:blip r:embed="rId3" cstate="screen">
            <a:extLst>
              <a:ext uri="{28A0092B-C50C-407E-A947-70E740481C1C}">
                <a14:useLocalDpi xmlns:a14="http://schemas.microsoft.com/office/drawing/2010/main"/>
              </a:ext>
            </a:extLst>
          </a:blip>
          <a:srcRect r="-173" b="-8575"/>
          <a:stretch/>
        </p:blipFill>
        <p:spPr>
          <a:xfrm>
            <a:off x="4769209" y="42730"/>
            <a:ext cx="7027449" cy="8909603"/>
          </a:xfrm>
          <a:prstGeom prst="rect">
            <a:avLst/>
          </a:prstGeom>
        </p:spPr>
      </p:pic>
      <p:pic>
        <p:nvPicPr>
          <p:cNvPr id="2" name="Afbeelding 1"/>
          <p:cNvPicPr>
            <a:picLocks noChangeAspect="1"/>
          </p:cNvPicPr>
          <p:nvPr/>
        </p:nvPicPr>
        <p:blipFill rotWithShape="1">
          <a:blip r:embed="rId4" cstate="screen">
            <a:extLst>
              <a:ext uri="{28A0092B-C50C-407E-A947-70E740481C1C}">
                <a14:useLocalDpi xmlns:a14="http://schemas.microsoft.com/office/drawing/2010/main"/>
              </a:ext>
            </a:extLst>
          </a:blip>
          <a:srcRect l="-326" t="257" r="326" b="20188"/>
          <a:stretch/>
        </p:blipFill>
        <p:spPr>
          <a:xfrm>
            <a:off x="656835" y="1073857"/>
            <a:ext cx="3722791" cy="4391384"/>
          </a:xfrm>
          <a:prstGeom prst="rect">
            <a:avLst/>
          </a:prstGeom>
        </p:spPr>
      </p:pic>
      <p:sp>
        <p:nvSpPr>
          <p:cNvPr id="4" name="Vrije vorm 3"/>
          <p:cNvSpPr/>
          <p:nvPr/>
        </p:nvSpPr>
        <p:spPr>
          <a:xfrm>
            <a:off x="4750351" y="1679397"/>
            <a:ext cx="5941629" cy="6532836"/>
          </a:xfrm>
          <a:custGeom>
            <a:avLst/>
            <a:gdLst>
              <a:gd name="connsiteX0" fmla="*/ 0 w 8450317"/>
              <a:gd name="connsiteY0" fmla="*/ 2246586 h 4477407"/>
              <a:gd name="connsiteX1" fmla="*/ 441435 w 8450317"/>
              <a:gd name="connsiteY1" fmla="*/ 2112579 h 4477407"/>
              <a:gd name="connsiteX2" fmla="*/ 425669 w 8450317"/>
              <a:gd name="connsiteY2" fmla="*/ 2049517 h 4477407"/>
              <a:gd name="connsiteX3" fmla="*/ 961697 w 8450317"/>
              <a:gd name="connsiteY3" fmla="*/ 1891862 h 4477407"/>
              <a:gd name="connsiteX4" fmla="*/ 1166648 w 8450317"/>
              <a:gd name="connsiteY4" fmla="*/ 2183524 h 4477407"/>
              <a:gd name="connsiteX5" fmla="*/ 1229710 w 8450317"/>
              <a:gd name="connsiteY5" fmla="*/ 2601310 h 4477407"/>
              <a:gd name="connsiteX6" fmla="*/ 1686910 w 8450317"/>
              <a:gd name="connsiteY6" fmla="*/ 2861441 h 4477407"/>
              <a:gd name="connsiteX7" fmla="*/ 2136228 w 8450317"/>
              <a:gd name="connsiteY7" fmla="*/ 2703786 h 4477407"/>
              <a:gd name="connsiteX8" fmla="*/ 3090042 w 8450317"/>
              <a:gd name="connsiteY8" fmla="*/ 3184634 h 4477407"/>
              <a:gd name="connsiteX9" fmla="*/ 4374931 w 8450317"/>
              <a:gd name="connsiteY9" fmla="*/ 2554014 h 4477407"/>
              <a:gd name="connsiteX10" fmla="*/ 4367048 w 8450317"/>
              <a:gd name="connsiteY10" fmla="*/ 2538248 h 4477407"/>
              <a:gd name="connsiteX11" fmla="*/ 4288221 w 8450317"/>
              <a:gd name="connsiteY11" fmla="*/ 2514600 h 4477407"/>
              <a:gd name="connsiteX12" fmla="*/ 4272455 w 8450317"/>
              <a:gd name="connsiteY12" fmla="*/ 2325414 h 4477407"/>
              <a:gd name="connsiteX13" fmla="*/ 4516821 w 8450317"/>
              <a:gd name="connsiteY13" fmla="*/ 2199290 h 4477407"/>
              <a:gd name="connsiteX14" fmla="*/ 4437993 w 8450317"/>
              <a:gd name="connsiteY14" fmla="*/ 2167758 h 4477407"/>
              <a:gd name="connsiteX15" fmla="*/ 4437993 w 8450317"/>
              <a:gd name="connsiteY15" fmla="*/ 2104696 h 4477407"/>
              <a:gd name="connsiteX16" fmla="*/ 4682359 w 8450317"/>
              <a:gd name="connsiteY16" fmla="*/ 2002221 h 4477407"/>
              <a:gd name="connsiteX17" fmla="*/ 4666593 w 8450317"/>
              <a:gd name="connsiteY17" fmla="*/ 1947041 h 4477407"/>
              <a:gd name="connsiteX18" fmla="*/ 5289331 w 8450317"/>
              <a:gd name="connsiteY18" fmla="*/ 1655379 h 4477407"/>
              <a:gd name="connsiteX19" fmla="*/ 5344510 w 8450317"/>
              <a:gd name="connsiteY19" fmla="*/ 1655379 h 4477407"/>
              <a:gd name="connsiteX20" fmla="*/ 5383924 w 8450317"/>
              <a:gd name="connsiteY20" fmla="*/ 1608083 h 4477407"/>
              <a:gd name="connsiteX21" fmla="*/ 5423338 w 8450317"/>
              <a:gd name="connsiteY21" fmla="*/ 1608083 h 4477407"/>
              <a:gd name="connsiteX22" fmla="*/ 5446986 w 8450317"/>
              <a:gd name="connsiteY22" fmla="*/ 1663262 h 4477407"/>
              <a:gd name="connsiteX23" fmla="*/ 5801710 w 8450317"/>
              <a:gd name="connsiteY23" fmla="*/ 1734207 h 4477407"/>
              <a:gd name="connsiteX24" fmla="*/ 6345621 w 8450317"/>
              <a:gd name="connsiteY24" fmla="*/ 1379483 h 4477407"/>
              <a:gd name="connsiteX25" fmla="*/ 6369269 w 8450317"/>
              <a:gd name="connsiteY25" fmla="*/ 496614 h 4477407"/>
              <a:gd name="connsiteX26" fmla="*/ 6455979 w 8450317"/>
              <a:gd name="connsiteY26" fmla="*/ 512379 h 4477407"/>
              <a:gd name="connsiteX27" fmla="*/ 6463862 w 8450317"/>
              <a:gd name="connsiteY27" fmla="*/ 709448 h 4477407"/>
              <a:gd name="connsiteX28" fmla="*/ 6708228 w 8450317"/>
              <a:gd name="connsiteY28" fmla="*/ 717331 h 4477407"/>
              <a:gd name="connsiteX29" fmla="*/ 6708228 w 8450317"/>
              <a:gd name="connsiteY29" fmla="*/ 559676 h 4477407"/>
              <a:gd name="connsiteX30" fmla="*/ 6282559 w 8450317"/>
              <a:gd name="connsiteY30" fmla="*/ 465083 h 4477407"/>
              <a:gd name="connsiteX31" fmla="*/ 6542690 w 8450317"/>
              <a:gd name="connsiteY31" fmla="*/ 346841 h 4477407"/>
              <a:gd name="connsiteX32" fmla="*/ 6558455 w 8450317"/>
              <a:gd name="connsiteY32" fmla="*/ 165538 h 4477407"/>
              <a:gd name="connsiteX33" fmla="*/ 6921062 w 8450317"/>
              <a:gd name="connsiteY33" fmla="*/ 0 h 4477407"/>
              <a:gd name="connsiteX34" fmla="*/ 7567448 w 8450317"/>
              <a:gd name="connsiteY34" fmla="*/ 55179 h 4477407"/>
              <a:gd name="connsiteX35" fmla="*/ 7583214 w 8450317"/>
              <a:gd name="connsiteY35" fmla="*/ 7883 h 4477407"/>
              <a:gd name="connsiteX36" fmla="*/ 8324193 w 8450317"/>
              <a:gd name="connsiteY36" fmla="*/ 23648 h 4477407"/>
              <a:gd name="connsiteX37" fmla="*/ 8332076 w 8450317"/>
              <a:gd name="connsiteY37" fmla="*/ 457200 h 4477407"/>
              <a:gd name="connsiteX38" fmla="*/ 8450317 w 8450317"/>
              <a:gd name="connsiteY38" fmla="*/ 472965 h 4477407"/>
              <a:gd name="connsiteX39" fmla="*/ 7977352 w 8450317"/>
              <a:gd name="connsiteY39" fmla="*/ 1206062 h 4477407"/>
              <a:gd name="connsiteX40" fmla="*/ 7898524 w 8450317"/>
              <a:gd name="connsiteY40" fmla="*/ 1261241 h 4477407"/>
              <a:gd name="connsiteX41" fmla="*/ 7740869 w 8450317"/>
              <a:gd name="connsiteY41" fmla="*/ 1529255 h 4477407"/>
              <a:gd name="connsiteX42" fmla="*/ 7283669 w 8450317"/>
              <a:gd name="connsiteY42" fmla="*/ 2364827 h 4477407"/>
              <a:gd name="connsiteX43" fmla="*/ 6723993 w 8450317"/>
              <a:gd name="connsiteY43" fmla="*/ 4414345 h 4477407"/>
              <a:gd name="connsiteX44" fmla="*/ 6692462 w 8450317"/>
              <a:gd name="connsiteY44" fmla="*/ 4477407 h 4477407"/>
              <a:gd name="connsiteX0" fmla="*/ 0 w 8450317"/>
              <a:gd name="connsiteY0" fmla="*/ 2246586 h 9293773"/>
              <a:gd name="connsiteX1" fmla="*/ 441435 w 8450317"/>
              <a:gd name="connsiteY1" fmla="*/ 2112579 h 9293773"/>
              <a:gd name="connsiteX2" fmla="*/ 425669 w 8450317"/>
              <a:gd name="connsiteY2" fmla="*/ 2049517 h 9293773"/>
              <a:gd name="connsiteX3" fmla="*/ 961697 w 8450317"/>
              <a:gd name="connsiteY3" fmla="*/ 1891862 h 9293773"/>
              <a:gd name="connsiteX4" fmla="*/ 1166648 w 8450317"/>
              <a:gd name="connsiteY4" fmla="*/ 2183524 h 9293773"/>
              <a:gd name="connsiteX5" fmla="*/ 1229710 w 8450317"/>
              <a:gd name="connsiteY5" fmla="*/ 2601310 h 9293773"/>
              <a:gd name="connsiteX6" fmla="*/ 1686910 w 8450317"/>
              <a:gd name="connsiteY6" fmla="*/ 2861441 h 9293773"/>
              <a:gd name="connsiteX7" fmla="*/ 2136228 w 8450317"/>
              <a:gd name="connsiteY7" fmla="*/ 2703786 h 9293773"/>
              <a:gd name="connsiteX8" fmla="*/ 3090042 w 8450317"/>
              <a:gd name="connsiteY8" fmla="*/ 3184634 h 9293773"/>
              <a:gd name="connsiteX9" fmla="*/ 4374931 w 8450317"/>
              <a:gd name="connsiteY9" fmla="*/ 2554014 h 9293773"/>
              <a:gd name="connsiteX10" fmla="*/ 4367048 w 8450317"/>
              <a:gd name="connsiteY10" fmla="*/ 2538248 h 9293773"/>
              <a:gd name="connsiteX11" fmla="*/ 4288221 w 8450317"/>
              <a:gd name="connsiteY11" fmla="*/ 2514600 h 9293773"/>
              <a:gd name="connsiteX12" fmla="*/ 4272455 w 8450317"/>
              <a:gd name="connsiteY12" fmla="*/ 2325414 h 9293773"/>
              <a:gd name="connsiteX13" fmla="*/ 4516821 w 8450317"/>
              <a:gd name="connsiteY13" fmla="*/ 2199290 h 9293773"/>
              <a:gd name="connsiteX14" fmla="*/ 4437993 w 8450317"/>
              <a:gd name="connsiteY14" fmla="*/ 2167758 h 9293773"/>
              <a:gd name="connsiteX15" fmla="*/ 4437993 w 8450317"/>
              <a:gd name="connsiteY15" fmla="*/ 2104696 h 9293773"/>
              <a:gd name="connsiteX16" fmla="*/ 4682359 w 8450317"/>
              <a:gd name="connsiteY16" fmla="*/ 2002221 h 9293773"/>
              <a:gd name="connsiteX17" fmla="*/ 4666593 w 8450317"/>
              <a:gd name="connsiteY17" fmla="*/ 1947041 h 9293773"/>
              <a:gd name="connsiteX18" fmla="*/ 5289331 w 8450317"/>
              <a:gd name="connsiteY18" fmla="*/ 1655379 h 9293773"/>
              <a:gd name="connsiteX19" fmla="*/ 5344510 w 8450317"/>
              <a:gd name="connsiteY19" fmla="*/ 1655379 h 9293773"/>
              <a:gd name="connsiteX20" fmla="*/ 5383924 w 8450317"/>
              <a:gd name="connsiteY20" fmla="*/ 1608083 h 9293773"/>
              <a:gd name="connsiteX21" fmla="*/ 5423338 w 8450317"/>
              <a:gd name="connsiteY21" fmla="*/ 1608083 h 9293773"/>
              <a:gd name="connsiteX22" fmla="*/ 5446986 w 8450317"/>
              <a:gd name="connsiteY22" fmla="*/ 1663262 h 9293773"/>
              <a:gd name="connsiteX23" fmla="*/ 5801710 w 8450317"/>
              <a:gd name="connsiteY23" fmla="*/ 1734207 h 9293773"/>
              <a:gd name="connsiteX24" fmla="*/ 6345621 w 8450317"/>
              <a:gd name="connsiteY24" fmla="*/ 1379483 h 9293773"/>
              <a:gd name="connsiteX25" fmla="*/ 6369269 w 8450317"/>
              <a:gd name="connsiteY25" fmla="*/ 496614 h 9293773"/>
              <a:gd name="connsiteX26" fmla="*/ 6455979 w 8450317"/>
              <a:gd name="connsiteY26" fmla="*/ 512379 h 9293773"/>
              <a:gd name="connsiteX27" fmla="*/ 6463862 w 8450317"/>
              <a:gd name="connsiteY27" fmla="*/ 709448 h 9293773"/>
              <a:gd name="connsiteX28" fmla="*/ 6708228 w 8450317"/>
              <a:gd name="connsiteY28" fmla="*/ 717331 h 9293773"/>
              <a:gd name="connsiteX29" fmla="*/ 6708228 w 8450317"/>
              <a:gd name="connsiteY29" fmla="*/ 559676 h 9293773"/>
              <a:gd name="connsiteX30" fmla="*/ 6282559 w 8450317"/>
              <a:gd name="connsiteY30" fmla="*/ 465083 h 9293773"/>
              <a:gd name="connsiteX31" fmla="*/ 6542690 w 8450317"/>
              <a:gd name="connsiteY31" fmla="*/ 346841 h 9293773"/>
              <a:gd name="connsiteX32" fmla="*/ 6558455 w 8450317"/>
              <a:gd name="connsiteY32" fmla="*/ 165538 h 9293773"/>
              <a:gd name="connsiteX33" fmla="*/ 6921062 w 8450317"/>
              <a:gd name="connsiteY33" fmla="*/ 0 h 9293773"/>
              <a:gd name="connsiteX34" fmla="*/ 7567448 w 8450317"/>
              <a:gd name="connsiteY34" fmla="*/ 55179 h 9293773"/>
              <a:gd name="connsiteX35" fmla="*/ 7583214 w 8450317"/>
              <a:gd name="connsiteY35" fmla="*/ 7883 h 9293773"/>
              <a:gd name="connsiteX36" fmla="*/ 8324193 w 8450317"/>
              <a:gd name="connsiteY36" fmla="*/ 23648 h 9293773"/>
              <a:gd name="connsiteX37" fmla="*/ 8332076 w 8450317"/>
              <a:gd name="connsiteY37" fmla="*/ 457200 h 9293773"/>
              <a:gd name="connsiteX38" fmla="*/ 8450317 w 8450317"/>
              <a:gd name="connsiteY38" fmla="*/ 472965 h 9293773"/>
              <a:gd name="connsiteX39" fmla="*/ 7977352 w 8450317"/>
              <a:gd name="connsiteY39" fmla="*/ 1206062 h 9293773"/>
              <a:gd name="connsiteX40" fmla="*/ 7898524 w 8450317"/>
              <a:gd name="connsiteY40" fmla="*/ 1261241 h 9293773"/>
              <a:gd name="connsiteX41" fmla="*/ 7740869 w 8450317"/>
              <a:gd name="connsiteY41" fmla="*/ 1529255 h 9293773"/>
              <a:gd name="connsiteX42" fmla="*/ 7283669 w 8450317"/>
              <a:gd name="connsiteY42" fmla="*/ 2364827 h 9293773"/>
              <a:gd name="connsiteX43" fmla="*/ 6723993 w 8450317"/>
              <a:gd name="connsiteY43" fmla="*/ 4414345 h 9293773"/>
              <a:gd name="connsiteX44" fmla="*/ 4934607 w 8450317"/>
              <a:gd name="connsiteY44" fmla="*/ 9293773 h 9293773"/>
              <a:gd name="connsiteX0" fmla="*/ 0 w 8450317"/>
              <a:gd name="connsiteY0" fmla="*/ 2246586 h 9305659"/>
              <a:gd name="connsiteX1" fmla="*/ 441435 w 8450317"/>
              <a:gd name="connsiteY1" fmla="*/ 2112579 h 9305659"/>
              <a:gd name="connsiteX2" fmla="*/ 425669 w 8450317"/>
              <a:gd name="connsiteY2" fmla="*/ 2049517 h 9305659"/>
              <a:gd name="connsiteX3" fmla="*/ 961697 w 8450317"/>
              <a:gd name="connsiteY3" fmla="*/ 1891862 h 9305659"/>
              <a:gd name="connsiteX4" fmla="*/ 1166648 w 8450317"/>
              <a:gd name="connsiteY4" fmla="*/ 2183524 h 9305659"/>
              <a:gd name="connsiteX5" fmla="*/ 1229710 w 8450317"/>
              <a:gd name="connsiteY5" fmla="*/ 2601310 h 9305659"/>
              <a:gd name="connsiteX6" fmla="*/ 1686910 w 8450317"/>
              <a:gd name="connsiteY6" fmla="*/ 2861441 h 9305659"/>
              <a:gd name="connsiteX7" fmla="*/ 2136228 w 8450317"/>
              <a:gd name="connsiteY7" fmla="*/ 2703786 h 9305659"/>
              <a:gd name="connsiteX8" fmla="*/ 3090042 w 8450317"/>
              <a:gd name="connsiteY8" fmla="*/ 3184634 h 9305659"/>
              <a:gd name="connsiteX9" fmla="*/ 4374931 w 8450317"/>
              <a:gd name="connsiteY9" fmla="*/ 2554014 h 9305659"/>
              <a:gd name="connsiteX10" fmla="*/ 4367048 w 8450317"/>
              <a:gd name="connsiteY10" fmla="*/ 2538248 h 9305659"/>
              <a:gd name="connsiteX11" fmla="*/ 4288221 w 8450317"/>
              <a:gd name="connsiteY11" fmla="*/ 2514600 h 9305659"/>
              <a:gd name="connsiteX12" fmla="*/ 4272455 w 8450317"/>
              <a:gd name="connsiteY12" fmla="*/ 2325414 h 9305659"/>
              <a:gd name="connsiteX13" fmla="*/ 4516821 w 8450317"/>
              <a:gd name="connsiteY13" fmla="*/ 2199290 h 9305659"/>
              <a:gd name="connsiteX14" fmla="*/ 4437993 w 8450317"/>
              <a:gd name="connsiteY14" fmla="*/ 2167758 h 9305659"/>
              <a:gd name="connsiteX15" fmla="*/ 4437993 w 8450317"/>
              <a:gd name="connsiteY15" fmla="*/ 2104696 h 9305659"/>
              <a:gd name="connsiteX16" fmla="*/ 4682359 w 8450317"/>
              <a:gd name="connsiteY16" fmla="*/ 2002221 h 9305659"/>
              <a:gd name="connsiteX17" fmla="*/ 4666593 w 8450317"/>
              <a:gd name="connsiteY17" fmla="*/ 1947041 h 9305659"/>
              <a:gd name="connsiteX18" fmla="*/ 5289331 w 8450317"/>
              <a:gd name="connsiteY18" fmla="*/ 1655379 h 9305659"/>
              <a:gd name="connsiteX19" fmla="*/ 5344510 w 8450317"/>
              <a:gd name="connsiteY19" fmla="*/ 1655379 h 9305659"/>
              <a:gd name="connsiteX20" fmla="*/ 5383924 w 8450317"/>
              <a:gd name="connsiteY20" fmla="*/ 1608083 h 9305659"/>
              <a:gd name="connsiteX21" fmla="*/ 5423338 w 8450317"/>
              <a:gd name="connsiteY21" fmla="*/ 1608083 h 9305659"/>
              <a:gd name="connsiteX22" fmla="*/ 5446986 w 8450317"/>
              <a:gd name="connsiteY22" fmla="*/ 1663262 h 9305659"/>
              <a:gd name="connsiteX23" fmla="*/ 5801710 w 8450317"/>
              <a:gd name="connsiteY23" fmla="*/ 1734207 h 9305659"/>
              <a:gd name="connsiteX24" fmla="*/ 6345621 w 8450317"/>
              <a:gd name="connsiteY24" fmla="*/ 1379483 h 9305659"/>
              <a:gd name="connsiteX25" fmla="*/ 6369269 w 8450317"/>
              <a:gd name="connsiteY25" fmla="*/ 496614 h 9305659"/>
              <a:gd name="connsiteX26" fmla="*/ 6455979 w 8450317"/>
              <a:gd name="connsiteY26" fmla="*/ 512379 h 9305659"/>
              <a:gd name="connsiteX27" fmla="*/ 6463862 w 8450317"/>
              <a:gd name="connsiteY27" fmla="*/ 709448 h 9305659"/>
              <a:gd name="connsiteX28" fmla="*/ 6708228 w 8450317"/>
              <a:gd name="connsiteY28" fmla="*/ 717331 h 9305659"/>
              <a:gd name="connsiteX29" fmla="*/ 6708228 w 8450317"/>
              <a:gd name="connsiteY29" fmla="*/ 559676 h 9305659"/>
              <a:gd name="connsiteX30" fmla="*/ 6282559 w 8450317"/>
              <a:gd name="connsiteY30" fmla="*/ 465083 h 9305659"/>
              <a:gd name="connsiteX31" fmla="*/ 6542690 w 8450317"/>
              <a:gd name="connsiteY31" fmla="*/ 346841 h 9305659"/>
              <a:gd name="connsiteX32" fmla="*/ 6558455 w 8450317"/>
              <a:gd name="connsiteY32" fmla="*/ 165538 h 9305659"/>
              <a:gd name="connsiteX33" fmla="*/ 6921062 w 8450317"/>
              <a:gd name="connsiteY33" fmla="*/ 0 h 9305659"/>
              <a:gd name="connsiteX34" fmla="*/ 7567448 w 8450317"/>
              <a:gd name="connsiteY34" fmla="*/ 55179 h 9305659"/>
              <a:gd name="connsiteX35" fmla="*/ 7583214 w 8450317"/>
              <a:gd name="connsiteY35" fmla="*/ 7883 h 9305659"/>
              <a:gd name="connsiteX36" fmla="*/ 8324193 w 8450317"/>
              <a:gd name="connsiteY36" fmla="*/ 23648 h 9305659"/>
              <a:gd name="connsiteX37" fmla="*/ 8332076 w 8450317"/>
              <a:gd name="connsiteY37" fmla="*/ 457200 h 9305659"/>
              <a:gd name="connsiteX38" fmla="*/ 8450317 w 8450317"/>
              <a:gd name="connsiteY38" fmla="*/ 472965 h 9305659"/>
              <a:gd name="connsiteX39" fmla="*/ 7977352 w 8450317"/>
              <a:gd name="connsiteY39" fmla="*/ 1206062 h 9305659"/>
              <a:gd name="connsiteX40" fmla="*/ 7898524 w 8450317"/>
              <a:gd name="connsiteY40" fmla="*/ 1261241 h 9305659"/>
              <a:gd name="connsiteX41" fmla="*/ 7740869 w 8450317"/>
              <a:gd name="connsiteY41" fmla="*/ 1529255 h 9305659"/>
              <a:gd name="connsiteX42" fmla="*/ 7283669 w 8450317"/>
              <a:gd name="connsiteY42" fmla="*/ 2364827 h 9305659"/>
              <a:gd name="connsiteX43" fmla="*/ 5229022 w 8450317"/>
              <a:gd name="connsiteY43" fmla="*/ 9305659 h 9305659"/>
              <a:gd name="connsiteX44" fmla="*/ 4934607 w 8450317"/>
              <a:gd name="connsiteY44" fmla="*/ 9293773 h 9305659"/>
              <a:gd name="connsiteX0" fmla="*/ 0 w 8450317"/>
              <a:gd name="connsiteY0" fmla="*/ 2246586 h 9305659"/>
              <a:gd name="connsiteX1" fmla="*/ 441435 w 8450317"/>
              <a:gd name="connsiteY1" fmla="*/ 2112579 h 9305659"/>
              <a:gd name="connsiteX2" fmla="*/ 425669 w 8450317"/>
              <a:gd name="connsiteY2" fmla="*/ 2049517 h 9305659"/>
              <a:gd name="connsiteX3" fmla="*/ 961697 w 8450317"/>
              <a:gd name="connsiteY3" fmla="*/ 1891862 h 9305659"/>
              <a:gd name="connsiteX4" fmla="*/ 1166648 w 8450317"/>
              <a:gd name="connsiteY4" fmla="*/ 2183524 h 9305659"/>
              <a:gd name="connsiteX5" fmla="*/ 1229710 w 8450317"/>
              <a:gd name="connsiteY5" fmla="*/ 2601310 h 9305659"/>
              <a:gd name="connsiteX6" fmla="*/ 1686910 w 8450317"/>
              <a:gd name="connsiteY6" fmla="*/ 2861441 h 9305659"/>
              <a:gd name="connsiteX7" fmla="*/ 2136228 w 8450317"/>
              <a:gd name="connsiteY7" fmla="*/ 2703786 h 9305659"/>
              <a:gd name="connsiteX8" fmla="*/ 3090042 w 8450317"/>
              <a:gd name="connsiteY8" fmla="*/ 3184634 h 9305659"/>
              <a:gd name="connsiteX9" fmla="*/ 4374931 w 8450317"/>
              <a:gd name="connsiteY9" fmla="*/ 2554014 h 9305659"/>
              <a:gd name="connsiteX10" fmla="*/ 4367048 w 8450317"/>
              <a:gd name="connsiteY10" fmla="*/ 2538248 h 9305659"/>
              <a:gd name="connsiteX11" fmla="*/ 4288221 w 8450317"/>
              <a:gd name="connsiteY11" fmla="*/ 2514600 h 9305659"/>
              <a:gd name="connsiteX12" fmla="*/ 4272455 w 8450317"/>
              <a:gd name="connsiteY12" fmla="*/ 2325414 h 9305659"/>
              <a:gd name="connsiteX13" fmla="*/ 4516821 w 8450317"/>
              <a:gd name="connsiteY13" fmla="*/ 2199290 h 9305659"/>
              <a:gd name="connsiteX14" fmla="*/ 4437993 w 8450317"/>
              <a:gd name="connsiteY14" fmla="*/ 2167758 h 9305659"/>
              <a:gd name="connsiteX15" fmla="*/ 4437993 w 8450317"/>
              <a:gd name="connsiteY15" fmla="*/ 2104696 h 9305659"/>
              <a:gd name="connsiteX16" fmla="*/ 4682359 w 8450317"/>
              <a:gd name="connsiteY16" fmla="*/ 2002221 h 9305659"/>
              <a:gd name="connsiteX17" fmla="*/ 4666593 w 8450317"/>
              <a:gd name="connsiteY17" fmla="*/ 1947041 h 9305659"/>
              <a:gd name="connsiteX18" fmla="*/ 5289331 w 8450317"/>
              <a:gd name="connsiteY18" fmla="*/ 1655379 h 9305659"/>
              <a:gd name="connsiteX19" fmla="*/ 5344510 w 8450317"/>
              <a:gd name="connsiteY19" fmla="*/ 1655379 h 9305659"/>
              <a:gd name="connsiteX20" fmla="*/ 5383924 w 8450317"/>
              <a:gd name="connsiteY20" fmla="*/ 1608083 h 9305659"/>
              <a:gd name="connsiteX21" fmla="*/ 5423338 w 8450317"/>
              <a:gd name="connsiteY21" fmla="*/ 1608083 h 9305659"/>
              <a:gd name="connsiteX22" fmla="*/ 5446986 w 8450317"/>
              <a:gd name="connsiteY22" fmla="*/ 1663262 h 9305659"/>
              <a:gd name="connsiteX23" fmla="*/ 5801710 w 8450317"/>
              <a:gd name="connsiteY23" fmla="*/ 1734207 h 9305659"/>
              <a:gd name="connsiteX24" fmla="*/ 6345621 w 8450317"/>
              <a:gd name="connsiteY24" fmla="*/ 1379483 h 9305659"/>
              <a:gd name="connsiteX25" fmla="*/ 6369269 w 8450317"/>
              <a:gd name="connsiteY25" fmla="*/ 496614 h 9305659"/>
              <a:gd name="connsiteX26" fmla="*/ 6455979 w 8450317"/>
              <a:gd name="connsiteY26" fmla="*/ 512379 h 9305659"/>
              <a:gd name="connsiteX27" fmla="*/ 6463862 w 8450317"/>
              <a:gd name="connsiteY27" fmla="*/ 709448 h 9305659"/>
              <a:gd name="connsiteX28" fmla="*/ 6708228 w 8450317"/>
              <a:gd name="connsiteY28" fmla="*/ 717331 h 9305659"/>
              <a:gd name="connsiteX29" fmla="*/ 6708228 w 8450317"/>
              <a:gd name="connsiteY29" fmla="*/ 559676 h 9305659"/>
              <a:gd name="connsiteX30" fmla="*/ 6282559 w 8450317"/>
              <a:gd name="connsiteY30" fmla="*/ 465083 h 9305659"/>
              <a:gd name="connsiteX31" fmla="*/ 6542690 w 8450317"/>
              <a:gd name="connsiteY31" fmla="*/ 346841 h 9305659"/>
              <a:gd name="connsiteX32" fmla="*/ 6558455 w 8450317"/>
              <a:gd name="connsiteY32" fmla="*/ 165538 h 9305659"/>
              <a:gd name="connsiteX33" fmla="*/ 6921062 w 8450317"/>
              <a:gd name="connsiteY33" fmla="*/ 0 h 9305659"/>
              <a:gd name="connsiteX34" fmla="*/ 7567448 w 8450317"/>
              <a:gd name="connsiteY34" fmla="*/ 55179 h 9305659"/>
              <a:gd name="connsiteX35" fmla="*/ 7583214 w 8450317"/>
              <a:gd name="connsiteY35" fmla="*/ 7883 h 9305659"/>
              <a:gd name="connsiteX36" fmla="*/ 8324193 w 8450317"/>
              <a:gd name="connsiteY36" fmla="*/ 23648 h 9305659"/>
              <a:gd name="connsiteX37" fmla="*/ 8332076 w 8450317"/>
              <a:gd name="connsiteY37" fmla="*/ 457200 h 9305659"/>
              <a:gd name="connsiteX38" fmla="*/ 8450317 w 8450317"/>
              <a:gd name="connsiteY38" fmla="*/ 472965 h 9305659"/>
              <a:gd name="connsiteX39" fmla="*/ 7977352 w 8450317"/>
              <a:gd name="connsiteY39" fmla="*/ 1206062 h 9305659"/>
              <a:gd name="connsiteX40" fmla="*/ 7898524 w 8450317"/>
              <a:gd name="connsiteY40" fmla="*/ 1261241 h 9305659"/>
              <a:gd name="connsiteX41" fmla="*/ 7740869 w 8450317"/>
              <a:gd name="connsiteY41" fmla="*/ 1529255 h 9305659"/>
              <a:gd name="connsiteX42" fmla="*/ 7283669 w 8450317"/>
              <a:gd name="connsiteY42" fmla="*/ 2364827 h 9305659"/>
              <a:gd name="connsiteX43" fmla="*/ 5229022 w 8450317"/>
              <a:gd name="connsiteY43" fmla="*/ 9305659 h 9305659"/>
              <a:gd name="connsiteX44" fmla="*/ 57807 w 8450317"/>
              <a:gd name="connsiteY44" fmla="*/ 9279259 h 9305659"/>
              <a:gd name="connsiteX0" fmla="*/ 0 w 8450317"/>
              <a:gd name="connsiteY0" fmla="*/ 2246586 h 9305659"/>
              <a:gd name="connsiteX1" fmla="*/ 441435 w 8450317"/>
              <a:gd name="connsiteY1" fmla="*/ 2112579 h 9305659"/>
              <a:gd name="connsiteX2" fmla="*/ 425669 w 8450317"/>
              <a:gd name="connsiteY2" fmla="*/ 2049517 h 9305659"/>
              <a:gd name="connsiteX3" fmla="*/ 961697 w 8450317"/>
              <a:gd name="connsiteY3" fmla="*/ 1891862 h 9305659"/>
              <a:gd name="connsiteX4" fmla="*/ 1166648 w 8450317"/>
              <a:gd name="connsiteY4" fmla="*/ 2183524 h 9305659"/>
              <a:gd name="connsiteX5" fmla="*/ 1229710 w 8450317"/>
              <a:gd name="connsiteY5" fmla="*/ 2601310 h 9305659"/>
              <a:gd name="connsiteX6" fmla="*/ 1686910 w 8450317"/>
              <a:gd name="connsiteY6" fmla="*/ 2861441 h 9305659"/>
              <a:gd name="connsiteX7" fmla="*/ 2136228 w 8450317"/>
              <a:gd name="connsiteY7" fmla="*/ 2703786 h 9305659"/>
              <a:gd name="connsiteX8" fmla="*/ 3090042 w 8450317"/>
              <a:gd name="connsiteY8" fmla="*/ 3184634 h 9305659"/>
              <a:gd name="connsiteX9" fmla="*/ 4374931 w 8450317"/>
              <a:gd name="connsiteY9" fmla="*/ 2554014 h 9305659"/>
              <a:gd name="connsiteX10" fmla="*/ 4367048 w 8450317"/>
              <a:gd name="connsiteY10" fmla="*/ 2538248 h 9305659"/>
              <a:gd name="connsiteX11" fmla="*/ 4288221 w 8450317"/>
              <a:gd name="connsiteY11" fmla="*/ 2514600 h 9305659"/>
              <a:gd name="connsiteX12" fmla="*/ 4272455 w 8450317"/>
              <a:gd name="connsiteY12" fmla="*/ 2325414 h 9305659"/>
              <a:gd name="connsiteX13" fmla="*/ 4516821 w 8450317"/>
              <a:gd name="connsiteY13" fmla="*/ 2199290 h 9305659"/>
              <a:gd name="connsiteX14" fmla="*/ 4437993 w 8450317"/>
              <a:gd name="connsiteY14" fmla="*/ 2167758 h 9305659"/>
              <a:gd name="connsiteX15" fmla="*/ 4437993 w 8450317"/>
              <a:gd name="connsiteY15" fmla="*/ 2104696 h 9305659"/>
              <a:gd name="connsiteX16" fmla="*/ 4682359 w 8450317"/>
              <a:gd name="connsiteY16" fmla="*/ 2002221 h 9305659"/>
              <a:gd name="connsiteX17" fmla="*/ 4666593 w 8450317"/>
              <a:gd name="connsiteY17" fmla="*/ 1947041 h 9305659"/>
              <a:gd name="connsiteX18" fmla="*/ 5289331 w 8450317"/>
              <a:gd name="connsiteY18" fmla="*/ 1655379 h 9305659"/>
              <a:gd name="connsiteX19" fmla="*/ 5344510 w 8450317"/>
              <a:gd name="connsiteY19" fmla="*/ 1655379 h 9305659"/>
              <a:gd name="connsiteX20" fmla="*/ 5383924 w 8450317"/>
              <a:gd name="connsiteY20" fmla="*/ 1608083 h 9305659"/>
              <a:gd name="connsiteX21" fmla="*/ 5423338 w 8450317"/>
              <a:gd name="connsiteY21" fmla="*/ 1608083 h 9305659"/>
              <a:gd name="connsiteX22" fmla="*/ 5446986 w 8450317"/>
              <a:gd name="connsiteY22" fmla="*/ 1663262 h 9305659"/>
              <a:gd name="connsiteX23" fmla="*/ 5801710 w 8450317"/>
              <a:gd name="connsiteY23" fmla="*/ 1734207 h 9305659"/>
              <a:gd name="connsiteX24" fmla="*/ 6345621 w 8450317"/>
              <a:gd name="connsiteY24" fmla="*/ 1379483 h 9305659"/>
              <a:gd name="connsiteX25" fmla="*/ 6369269 w 8450317"/>
              <a:gd name="connsiteY25" fmla="*/ 496614 h 9305659"/>
              <a:gd name="connsiteX26" fmla="*/ 6455979 w 8450317"/>
              <a:gd name="connsiteY26" fmla="*/ 512379 h 9305659"/>
              <a:gd name="connsiteX27" fmla="*/ 6463862 w 8450317"/>
              <a:gd name="connsiteY27" fmla="*/ 709448 h 9305659"/>
              <a:gd name="connsiteX28" fmla="*/ 6708228 w 8450317"/>
              <a:gd name="connsiteY28" fmla="*/ 717331 h 9305659"/>
              <a:gd name="connsiteX29" fmla="*/ 6708228 w 8450317"/>
              <a:gd name="connsiteY29" fmla="*/ 559676 h 9305659"/>
              <a:gd name="connsiteX30" fmla="*/ 6282559 w 8450317"/>
              <a:gd name="connsiteY30" fmla="*/ 465083 h 9305659"/>
              <a:gd name="connsiteX31" fmla="*/ 6542690 w 8450317"/>
              <a:gd name="connsiteY31" fmla="*/ 346841 h 9305659"/>
              <a:gd name="connsiteX32" fmla="*/ 6558455 w 8450317"/>
              <a:gd name="connsiteY32" fmla="*/ 165538 h 9305659"/>
              <a:gd name="connsiteX33" fmla="*/ 6921062 w 8450317"/>
              <a:gd name="connsiteY33" fmla="*/ 0 h 9305659"/>
              <a:gd name="connsiteX34" fmla="*/ 7567448 w 8450317"/>
              <a:gd name="connsiteY34" fmla="*/ 55179 h 9305659"/>
              <a:gd name="connsiteX35" fmla="*/ 7583214 w 8450317"/>
              <a:gd name="connsiteY35" fmla="*/ 7883 h 9305659"/>
              <a:gd name="connsiteX36" fmla="*/ 8324193 w 8450317"/>
              <a:gd name="connsiteY36" fmla="*/ 23648 h 9305659"/>
              <a:gd name="connsiteX37" fmla="*/ 8332076 w 8450317"/>
              <a:gd name="connsiteY37" fmla="*/ 457200 h 9305659"/>
              <a:gd name="connsiteX38" fmla="*/ 8450317 w 8450317"/>
              <a:gd name="connsiteY38" fmla="*/ 472965 h 9305659"/>
              <a:gd name="connsiteX39" fmla="*/ 7977352 w 8450317"/>
              <a:gd name="connsiteY39" fmla="*/ 1206062 h 9305659"/>
              <a:gd name="connsiteX40" fmla="*/ 7898524 w 8450317"/>
              <a:gd name="connsiteY40" fmla="*/ 1261241 h 9305659"/>
              <a:gd name="connsiteX41" fmla="*/ 7740869 w 8450317"/>
              <a:gd name="connsiteY41" fmla="*/ 1529255 h 9305659"/>
              <a:gd name="connsiteX42" fmla="*/ 7283669 w 8450317"/>
              <a:gd name="connsiteY42" fmla="*/ 2364827 h 9305659"/>
              <a:gd name="connsiteX43" fmla="*/ 5229022 w 8450317"/>
              <a:gd name="connsiteY43" fmla="*/ 9305659 h 9305659"/>
              <a:gd name="connsiteX44" fmla="*/ 14264 w 8450317"/>
              <a:gd name="connsiteY44" fmla="*/ 9279259 h 9305659"/>
              <a:gd name="connsiteX0" fmla="*/ 0 w 8450317"/>
              <a:gd name="connsiteY0" fmla="*/ 2246586 h 9291144"/>
              <a:gd name="connsiteX1" fmla="*/ 441435 w 8450317"/>
              <a:gd name="connsiteY1" fmla="*/ 2112579 h 9291144"/>
              <a:gd name="connsiteX2" fmla="*/ 425669 w 8450317"/>
              <a:gd name="connsiteY2" fmla="*/ 2049517 h 9291144"/>
              <a:gd name="connsiteX3" fmla="*/ 961697 w 8450317"/>
              <a:gd name="connsiteY3" fmla="*/ 1891862 h 9291144"/>
              <a:gd name="connsiteX4" fmla="*/ 1166648 w 8450317"/>
              <a:gd name="connsiteY4" fmla="*/ 2183524 h 9291144"/>
              <a:gd name="connsiteX5" fmla="*/ 1229710 w 8450317"/>
              <a:gd name="connsiteY5" fmla="*/ 2601310 h 9291144"/>
              <a:gd name="connsiteX6" fmla="*/ 1686910 w 8450317"/>
              <a:gd name="connsiteY6" fmla="*/ 2861441 h 9291144"/>
              <a:gd name="connsiteX7" fmla="*/ 2136228 w 8450317"/>
              <a:gd name="connsiteY7" fmla="*/ 2703786 h 9291144"/>
              <a:gd name="connsiteX8" fmla="*/ 3090042 w 8450317"/>
              <a:gd name="connsiteY8" fmla="*/ 3184634 h 9291144"/>
              <a:gd name="connsiteX9" fmla="*/ 4374931 w 8450317"/>
              <a:gd name="connsiteY9" fmla="*/ 2554014 h 9291144"/>
              <a:gd name="connsiteX10" fmla="*/ 4367048 w 8450317"/>
              <a:gd name="connsiteY10" fmla="*/ 2538248 h 9291144"/>
              <a:gd name="connsiteX11" fmla="*/ 4288221 w 8450317"/>
              <a:gd name="connsiteY11" fmla="*/ 2514600 h 9291144"/>
              <a:gd name="connsiteX12" fmla="*/ 4272455 w 8450317"/>
              <a:gd name="connsiteY12" fmla="*/ 2325414 h 9291144"/>
              <a:gd name="connsiteX13" fmla="*/ 4516821 w 8450317"/>
              <a:gd name="connsiteY13" fmla="*/ 2199290 h 9291144"/>
              <a:gd name="connsiteX14" fmla="*/ 4437993 w 8450317"/>
              <a:gd name="connsiteY14" fmla="*/ 2167758 h 9291144"/>
              <a:gd name="connsiteX15" fmla="*/ 4437993 w 8450317"/>
              <a:gd name="connsiteY15" fmla="*/ 2104696 h 9291144"/>
              <a:gd name="connsiteX16" fmla="*/ 4682359 w 8450317"/>
              <a:gd name="connsiteY16" fmla="*/ 2002221 h 9291144"/>
              <a:gd name="connsiteX17" fmla="*/ 4666593 w 8450317"/>
              <a:gd name="connsiteY17" fmla="*/ 1947041 h 9291144"/>
              <a:gd name="connsiteX18" fmla="*/ 5289331 w 8450317"/>
              <a:gd name="connsiteY18" fmla="*/ 1655379 h 9291144"/>
              <a:gd name="connsiteX19" fmla="*/ 5344510 w 8450317"/>
              <a:gd name="connsiteY19" fmla="*/ 1655379 h 9291144"/>
              <a:gd name="connsiteX20" fmla="*/ 5383924 w 8450317"/>
              <a:gd name="connsiteY20" fmla="*/ 1608083 h 9291144"/>
              <a:gd name="connsiteX21" fmla="*/ 5423338 w 8450317"/>
              <a:gd name="connsiteY21" fmla="*/ 1608083 h 9291144"/>
              <a:gd name="connsiteX22" fmla="*/ 5446986 w 8450317"/>
              <a:gd name="connsiteY22" fmla="*/ 1663262 h 9291144"/>
              <a:gd name="connsiteX23" fmla="*/ 5801710 w 8450317"/>
              <a:gd name="connsiteY23" fmla="*/ 1734207 h 9291144"/>
              <a:gd name="connsiteX24" fmla="*/ 6345621 w 8450317"/>
              <a:gd name="connsiteY24" fmla="*/ 1379483 h 9291144"/>
              <a:gd name="connsiteX25" fmla="*/ 6369269 w 8450317"/>
              <a:gd name="connsiteY25" fmla="*/ 496614 h 9291144"/>
              <a:gd name="connsiteX26" fmla="*/ 6455979 w 8450317"/>
              <a:gd name="connsiteY26" fmla="*/ 512379 h 9291144"/>
              <a:gd name="connsiteX27" fmla="*/ 6463862 w 8450317"/>
              <a:gd name="connsiteY27" fmla="*/ 709448 h 9291144"/>
              <a:gd name="connsiteX28" fmla="*/ 6708228 w 8450317"/>
              <a:gd name="connsiteY28" fmla="*/ 717331 h 9291144"/>
              <a:gd name="connsiteX29" fmla="*/ 6708228 w 8450317"/>
              <a:gd name="connsiteY29" fmla="*/ 559676 h 9291144"/>
              <a:gd name="connsiteX30" fmla="*/ 6282559 w 8450317"/>
              <a:gd name="connsiteY30" fmla="*/ 465083 h 9291144"/>
              <a:gd name="connsiteX31" fmla="*/ 6542690 w 8450317"/>
              <a:gd name="connsiteY31" fmla="*/ 346841 h 9291144"/>
              <a:gd name="connsiteX32" fmla="*/ 6558455 w 8450317"/>
              <a:gd name="connsiteY32" fmla="*/ 165538 h 9291144"/>
              <a:gd name="connsiteX33" fmla="*/ 6921062 w 8450317"/>
              <a:gd name="connsiteY33" fmla="*/ 0 h 9291144"/>
              <a:gd name="connsiteX34" fmla="*/ 7567448 w 8450317"/>
              <a:gd name="connsiteY34" fmla="*/ 55179 h 9291144"/>
              <a:gd name="connsiteX35" fmla="*/ 7583214 w 8450317"/>
              <a:gd name="connsiteY35" fmla="*/ 7883 h 9291144"/>
              <a:gd name="connsiteX36" fmla="*/ 8324193 w 8450317"/>
              <a:gd name="connsiteY36" fmla="*/ 23648 h 9291144"/>
              <a:gd name="connsiteX37" fmla="*/ 8332076 w 8450317"/>
              <a:gd name="connsiteY37" fmla="*/ 457200 h 9291144"/>
              <a:gd name="connsiteX38" fmla="*/ 8450317 w 8450317"/>
              <a:gd name="connsiteY38" fmla="*/ 472965 h 9291144"/>
              <a:gd name="connsiteX39" fmla="*/ 7977352 w 8450317"/>
              <a:gd name="connsiteY39" fmla="*/ 1206062 h 9291144"/>
              <a:gd name="connsiteX40" fmla="*/ 7898524 w 8450317"/>
              <a:gd name="connsiteY40" fmla="*/ 1261241 h 9291144"/>
              <a:gd name="connsiteX41" fmla="*/ 7740869 w 8450317"/>
              <a:gd name="connsiteY41" fmla="*/ 1529255 h 9291144"/>
              <a:gd name="connsiteX42" fmla="*/ 7283669 w 8450317"/>
              <a:gd name="connsiteY42" fmla="*/ 2364827 h 9291144"/>
              <a:gd name="connsiteX43" fmla="*/ 5722507 w 8450317"/>
              <a:gd name="connsiteY43" fmla="*/ 9291144 h 9291144"/>
              <a:gd name="connsiteX44" fmla="*/ 14264 w 8450317"/>
              <a:gd name="connsiteY44" fmla="*/ 9279259 h 9291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450317" h="9291144">
                <a:moveTo>
                  <a:pt x="0" y="2246586"/>
                </a:moveTo>
                <a:lnTo>
                  <a:pt x="441435" y="2112579"/>
                </a:lnTo>
                <a:lnTo>
                  <a:pt x="425669" y="2049517"/>
                </a:lnTo>
                <a:lnTo>
                  <a:pt x="961697" y="1891862"/>
                </a:lnTo>
                <a:lnTo>
                  <a:pt x="1166648" y="2183524"/>
                </a:lnTo>
                <a:lnTo>
                  <a:pt x="1229710" y="2601310"/>
                </a:lnTo>
                <a:lnTo>
                  <a:pt x="1686910" y="2861441"/>
                </a:lnTo>
                <a:lnTo>
                  <a:pt x="2136228" y="2703786"/>
                </a:lnTo>
                <a:lnTo>
                  <a:pt x="3090042" y="3184634"/>
                </a:lnTo>
                <a:lnTo>
                  <a:pt x="4374931" y="2554014"/>
                </a:lnTo>
                <a:lnTo>
                  <a:pt x="4367048" y="2538248"/>
                </a:lnTo>
                <a:lnTo>
                  <a:pt x="4288221" y="2514600"/>
                </a:lnTo>
                <a:lnTo>
                  <a:pt x="4272455" y="2325414"/>
                </a:lnTo>
                <a:lnTo>
                  <a:pt x="4516821" y="2199290"/>
                </a:lnTo>
                <a:lnTo>
                  <a:pt x="4437993" y="2167758"/>
                </a:lnTo>
                <a:lnTo>
                  <a:pt x="4437993" y="2104696"/>
                </a:lnTo>
                <a:lnTo>
                  <a:pt x="4682359" y="2002221"/>
                </a:lnTo>
                <a:lnTo>
                  <a:pt x="4666593" y="1947041"/>
                </a:lnTo>
                <a:lnTo>
                  <a:pt x="5289331" y="1655379"/>
                </a:lnTo>
                <a:lnTo>
                  <a:pt x="5344510" y="1655379"/>
                </a:lnTo>
                <a:lnTo>
                  <a:pt x="5383924" y="1608083"/>
                </a:lnTo>
                <a:lnTo>
                  <a:pt x="5423338" y="1608083"/>
                </a:lnTo>
                <a:lnTo>
                  <a:pt x="5446986" y="1663262"/>
                </a:lnTo>
                <a:lnTo>
                  <a:pt x="5801710" y="1734207"/>
                </a:lnTo>
                <a:lnTo>
                  <a:pt x="6345621" y="1379483"/>
                </a:lnTo>
                <a:lnTo>
                  <a:pt x="6369269" y="496614"/>
                </a:lnTo>
                <a:lnTo>
                  <a:pt x="6455979" y="512379"/>
                </a:lnTo>
                <a:lnTo>
                  <a:pt x="6463862" y="709448"/>
                </a:lnTo>
                <a:lnTo>
                  <a:pt x="6708228" y="717331"/>
                </a:lnTo>
                <a:lnTo>
                  <a:pt x="6708228" y="559676"/>
                </a:lnTo>
                <a:lnTo>
                  <a:pt x="6282559" y="465083"/>
                </a:lnTo>
                <a:lnTo>
                  <a:pt x="6542690" y="346841"/>
                </a:lnTo>
                <a:lnTo>
                  <a:pt x="6558455" y="165538"/>
                </a:lnTo>
                <a:lnTo>
                  <a:pt x="6921062" y="0"/>
                </a:lnTo>
                <a:lnTo>
                  <a:pt x="7567448" y="55179"/>
                </a:lnTo>
                <a:lnTo>
                  <a:pt x="7583214" y="7883"/>
                </a:lnTo>
                <a:lnTo>
                  <a:pt x="8324193" y="23648"/>
                </a:lnTo>
                <a:lnTo>
                  <a:pt x="8332076" y="457200"/>
                </a:lnTo>
                <a:lnTo>
                  <a:pt x="8450317" y="472965"/>
                </a:lnTo>
                <a:lnTo>
                  <a:pt x="7977352" y="1206062"/>
                </a:lnTo>
                <a:lnTo>
                  <a:pt x="7898524" y="1261241"/>
                </a:lnTo>
                <a:lnTo>
                  <a:pt x="7740869" y="1529255"/>
                </a:lnTo>
                <a:lnTo>
                  <a:pt x="7283669" y="2364827"/>
                </a:lnTo>
                <a:lnTo>
                  <a:pt x="5722507" y="9291144"/>
                </a:lnTo>
                <a:lnTo>
                  <a:pt x="14264" y="9279259"/>
                </a:lnTo>
              </a:path>
            </a:pathLst>
          </a:custGeom>
          <a:solidFill>
            <a:schemeClr val="bg2">
              <a:alpha val="60000"/>
            </a:schemeClr>
          </a:solidFill>
          <a:ln w="57150" cmpd="sng">
            <a:solidFill>
              <a:srgbClr val="1E64C8"/>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266"/>
          </a:p>
        </p:txBody>
      </p:sp>
      <p:sp>
        <p:nvSpPr>
          <p:cNvPr id="6" name="Vrije vorm 5"/>
          <p:cNvSpPr/>
          <p:nvPr/>
        </p:nvSpPr>
        <p:spPr>
          <a:xfrm>
            <a:off x="5528622" y="1308355"/>
            <a:ext cx="2956500" cy="1169438"/>
          </a:xfrm>
          <a:custGeom>
            <a:avLst/>
            <a:gdLst>
              <a:gd name="connsiteX0" fmla="*/ 14400 w 4204800"/>
              <a:gd name="connsiteY0" fmla="*/ 1231200 h 1663200"/>
              <a:gd name="connsiteX1" fmla="*/ 0 w 4204800"/>
              <a:gd name="connsiteY1" fmla="*/ 792000 h 1663200"/>
              <a:gd name="connsiteX2" fmla="*/ 986400 w 4204800"/>
              <a:gd name="connsiteY2" fmla="*/ 640800 h 1663200"/>
              <a:gd name="connsiteX3" fmla="*/ 1036800 w 4204800"/>
              <a:gd name="connsiteY3" fmla="*/ 691200 h 1663200"/>
              <a:gd name="connsiteX4" fmla="*/ 1108800 w 4204800"/>
              <a:gd name="connsiteY4" fmla="*/ 705600 h 1663200"/>
              <a:gd name="connsiteX5" fmla="*/ 1116000 w 4204800"/>
              <a:gd name="connsiteY5" fmla="*/ 892800 h 1663200"/>
              <a:gd name="connsiteX6" fmla="*/ 1533600 w 4204800"/>
              <a:gd name="connsiteY6" fmla="*/ 806400 h 1663200"/>
              <a:gd name="connsiteX7" fmla="*/ 1540800 w 4204800"/>
              <a:gd name="connsiteY7" fmla="*/ 676800 h 1663200"/>
              <a:gd name="connsiteX8" fmla="*/ 1893600 w 4204800"/>
              <a:gd name="connsiteY8" fmla="*/ 583200 h 1663200"/>
              <a:gd name="connsiteX9" fmla="*/ 1922400 w 4204800"/>
              <a:gd name="connsiteY9" fmla="*/ 612000 h 1663200"/>
              <a:gd name="connsiteX10" fmla="*/ 2109600 w 4204800"/>
              <a:gd name="connsiteY10" fmla="*/ 554400 h 1663200"/>
              <a:gd name="connsiteX11" fmla="*/ 2116800 w 4204800"/>
              <a:gd name="connsiteY11" fmla="*/ 496800 h 1663200"/>
              <a:gd name="connsiteX12" fmla="*/ 2174400 w 4204800"/>
              <a:gd name="connsiteY12" fmla="*/ 511200 h 1663200"/>
              <a:gd name="connsiteX13" fmla="*/ 2196000 w 4204800"/>
              <a:gd name="connsiteY13" fmla="*/ 568800 h 1663200"/>
              <a:gd name="connsiteX14" fmla="*/ 2404800 w 4204800"/>
              <a:gd name="connsiteY14" fmla="*/ 511200 h 1663200"/>
              <a:gd name="connsiteX15" fmla="*/ 2620800 w 4204800"/>
              <a:gd name="connsiteY15" fmla="*/ 511200 h 1663200"/>
              <a:gd name="connsiteX16" fmla="*/ 2628000 w 4204800"/>
              <a:gd name="connsiteY16" fmla="*/ 194400 h 1663200"/>
              <a:gd name="connsiteX17" fmla="*/ 2692800 w 4204800"/>
              <a:gd name="connsiteY17" fmla="*/ 194400 h 1663200"/>
              <a:gd name="connsiteX18" fmla="*/ 2700000 w 4204800"/>
              <a:gd name="connsiteY18" fmla="*/ 0 h 1663200"/>
              <a:gd name="connsiteX19" fmla="*/ 3117600 w 4204800"/>
              <a:gd name="connsiteY19" fmla="*/ 0 h 1663200"/>
              <a:gd name="connsiteX20" fmla="*/ 3124800 w 4204800"/>
              <a:gd name="connsiteY20" fmla="*/ 201600 h 1663200"/>
              <a:gd name="connsiteX21" fmla="*/ 3196800 w 4204800"/>
              <a:gd name="connsiteY21" fmla="*/ 201600 h 1663200"/>
              <a:gd name="connsiteX22" fmla="*/ 3189600 w 4204800"/>
              <a:gd name="connsiteY22" fmla="*/ 432000 h 1663200"/>
              <a:gd name="connsiteX23" fmla="*/ 3290400 w 4204800"/>
              <a:gd name="connsiteY23" fmla="*/ 432000 h 1663200"/>
              <a:gd name="connsiteX24" fmla="*/ 3355200 w 4204800"/>
              <a:gd name="connsiteY24" fmla="*/ 489600 h 1663200"/>
              <a:gd name="connsiteX25" fmla="*/ 3369600 w 4204800"/>
              <a:gd name="connsiteY25" fmla="*/ 547200 h 1663200"/>
              <a:gd name="connsiteX26" fmla="*/ 3520800 w 4204800"/>
              <a:gd name="connsiteY26" fmla="*/ 511200 h 1663200"/>
              <a:gd name="connsiteX27" fmla="*/ 3528000 w 4204800"/>
              <a:gd name="connsiteY27" fmla="*/ 590400 h 1663200"/>
              <a:gd name="connsiteX28" fmla="*/ 3909600 w 4204800"/>
              <a:gd name="connsiteY28" fmla="*/ 619200 h 1663200"/>
              <a:gd name="connsiteX29" fmla="*/ 3988800 w 4204800"/>
              <a:gd name="connsiteY29" fmla="*/ 547200 h 1663200"/>
              <a:gd name="connsiteX30" fmla="*/ 3996000 w 4204800"/>
              <a:gd name="connsiteY30" fmla="*/ 482400 h 1663200"/>
              <a:gd name="connsiteX31" fmla="*/ 4082400 w 4204800"/>
              <a:gd name="connsiteY31" fmla="*/ 468000 h 1663200"/>
              <a:gd name="connsiteX32" fmla="*/ 4082400 w 4204800"/>
              <a:gd name="connsiteY32" fmla="*/ 518400 h 1663200"/>
              <a:gd name="connsiteX33" fmla="*/ 4154400 w 4204800"/>
              <a:gd name="connsiteY33" fmla="*/ 547200 h 1663200"/>
              <a:gd name="connsiteX34" fmla="*/ 4147200 w 4204800"/>
              <a:gd name="connsiteY34" fmla="*/ 648000 h 1663200"/>
              <a:gd name="connsiteX35" fmla="*/ 4204800 w 4204800"/>
              <a:gd name="connsiteY35" fmla="*/ 669600 h 1663200"/>
              <a:gd name="connsiteX36" fmla="*/ 4197600 w 4204800"/>
              <a:gd name="connsiteY36" fmla="*/ 756000 h 1663200"/>
              <a:gd name="connsiteX37" fmla="*/ 3448800 w 4204800"/>
              <a:gd name="connsiteY37" fmla="*/ 964800 h 1663200"/>
              <a:gd name="connsiteX38" fmla="*/ 3448800 w 4204800"/>
              <a:gd name="connsiteY38" fmla="*/ 1029600 h 1663200"/>
              <a:gd name="connsiteX39" fmla="*/ 3240000 w 4204800"/>
              <a:gd name="connsiteY39" fmla="*/ 1080000 h 1663200"/>
              <a:gd name="connsiteX40" fmla="*/ 3240000 w 4204800"/>
              <a:gd name="connsiteY40" fmla="*/ 1137600 h 1663200"/>
              <a:gd name="connsiteX41" fmla="*/ 2980800 w 4204800"/>
              <a:gd name="connsiteY41" fmla="*/ 1180800 h 1663200"/>
              <a:gd name="connsiteX42" fmla="*/ 2736000 w 4204800"/>
              <a:gd name="connsiteY42" fmla="*/ 1245600 h 1663200"/>
              <a:gd name="connsiteX43" fmla="*/ 2599200 w 4204800"/>
              <a:gd name="connsiteY43" fmla="*/ 1296000 h 1663200"/>
              <a:gd name="connsiteX44" fmla="*/ 2448000 w 4204800"/>
              <a:gd name="connsiteY44" fmla="*/ 1274400 h 1663200"/>
              <a:gd name="connsiteX45" fmla="*/ 1972800 w 4204800"/>
              <a:gd name="connsiteY45" fmla="*/ 1353600 h 1663200"/>
              <a:gd name="connsiteX46" fmla="*/ 2203200 w 4204800"/>
              <a:gd name="connsiteY46" fmla="*/ 1440000 h 1663200"/>
              <a:gd name="connsiteX47" fmla="*/ 2181600 w 4204800"/>
              <a:gd name="connsiteY47" fmla="*/ 1490400 h 1663200"/>
              <a:gd name="connsiteX48" fmla="*/ 2181600 w 4204800"/>
              <a:gd name="connsiteY48" fmla="*/ 1490400 h 1663200"/>
              <a:gd name="connsiteX49" fmla="*/ 1353600 w 4204800"/>
              <a:gd name="connsiteY49" fmla="*/ 1663200 h 1663200"/>
              <a:gd name="connsiteX50" fmla="*/ 1231200 w 4204800"/>
              <a:gd name="connsiteY50" fmla="*/ 1634400 h 1663200"/>
              <a:gd name="connsiteX51" fmla="*/ 1080000 w 4204800"/>
              <a:gd name="connsiteY51" fmla="*/ 1548000 h 1663200"/>
              <a:gd name="connsiteX52" fmla="*/ 849600 w 4204800"/>
              <a:gd name="connsiteY52" fmla="*/ 1555200 h 1663200"/>
              <a:gd name="connsiteX53" fmla="*/ 763200 w 4204800"/>
              <a:gd name="connsiteY53" fmla="*/ 1598400 h 1663200"/>
              <a:gd name="connsiteX54" fmla="*/ 612000 w 4204800"/>
              <a:gd name="connsiteY54" fmla="*/ 1533600 h 1663200"/>
              <a:gd name="connsiteX55" fmla="*/ 619200 w 4204800"/>
              <a:gd name="connsiteY55" fmla="*/ 1440000 h 1663200"/>
              <a:gd name="connsiteX56" fmla="*/ 482400 w 4204800"/>
              <a:gd name="connsiteY56" fmla="*/ 1461600 h 1663200"/>
              <a:gd name="connsiteX57" fmla="*/ 360000 w 4204800"/>
              <a:gd name="connsiteY57" fmla="*/ 1461600 h 1663200"/>
              <a:gd name="connsiteX58" fmla="*/ 352800 w 4204800"/>
              <a:gd name="connsiteY58" fmla="*/ 1368000 h 1663200"/>
              <a:gd name="connsiteX59" fmla="*/ 252000 w 4204800"/>
              <a:gd name="connsiteY59" fmla="*/ 1252800 h 1663200"/>
              <a:gd name="connsiteX60" fmla="*/ 144000 w 4204800"/>
              <a:gd name="connsiteY60" fmla="*/ 1267200 h 1663200"/>
              <a:gd name="connsiteX0" fmla="*/ 14400 w 4204800"/>
              <a:gd name="connsiteY0" fmla="*/ 1231200 h 1663200"/>
              <a:gd name="connsiteX1" fmla="*/ 0 w 4204800"/>
              <a:gd name="connsiteY1" fmla="*/ 792000 h 1663200"/>
              <a:gd name="connsiteX2" fmla="*/ 986400 w 4204800"/>
              <a:gd name="connsiteY2" fmla="*/ 640800 h 1663200"/>
              <a:gd name="connsiteX3" fmla="*/ 1036800 w 4204800"/>
              <a:gd name="connsiteY3" fmla="*/ 691200 h 1663200"/>
              <a:gd name="connsiteX4" fmla="*/ 1108800 w 4204800"/>
              <a:gd name="connsiteY4" fmla="*/ 705600 h 1663200"/>
              <a:gd name="connsiteX5" fmla="*/ 1116000 w 4204800"/>
              <a:gd name="connsiteY5" fmla="*/ 892800 h 1663200"/>
              <a:gd name="connsiteX6" fmla="*/ 1533600 w 4204800"/>
              <a:gd name="connsiteY6" fmla="*/ 806400 h 1663200"/>
              <a:gd name="connsiteX7" fmla="*/ 1540800 w 4204800"/>
              <a:gd name="connsiteY7" fmla="*/ 676800 h 1663200"/>
              <a:gd name="connsiteX8" fmla="*/ 1893600 w 4204800"/>
              <a:gd name="connsiteY8" fmla="*/ 583200 h 1663200"/>
              <a:gd name="connsiteX9" fmla="*/ 1922400 w 4204800"/>
              <a:gd name="connsiteY9" fmla="*/ 612000 h 1663200"/>
              <a:gd name="connsiteX10" fmla="*/ 2109600 w 4204800"/>
              <a:gd name="connsiteY10" fmla="*/ 554400 h 1663200"/>
              <a:gd name="connsiteX11" fmla="*/ 2116800 w 4204800"/>
              <a:gd name="connsiteY11" fmla="*/ 496800 h 1663200"/>
              <a:gd name="connsiteX12" fmla="*/ 2174400 w 4204800"/>
              <a:gd name="connsiteY12" fmla="*/ 511200 h 1663200"/>
              <a:gd name="connsiteX13" fmla="*/ 2196000 w 4204800"/>
              <a:gd name="connsiteY13" fmla="*/ 568800 h 1663200"/>
              <a:gd name="connsiteX14" fmla="*/ 2404800 w 4204800"/>
              <a:gd name="connsiteY14" fmla="*/ 511200 h 1663200"/>
              <a:gd name="connsiteX15" fmla="*/ 2620800 w 4204800"/>
              <a:gd name="connsiteY15" fmla="*/ 511200 h 1663200"/>
              <a:gd name="connsiteX16" fmla="*/ 2628000 w 4204800"/>
              <a:gd name="connsiteY16" fmla="*/ 194400 h 1663200"/>
              <a:gd name="connsiteX17" fmla="*/ 2692800 w 4204800"/>
              <a:gd name="connsiteY17" fmla="*/ 194400 h 1663200"/>
              <a:gd name="connsiteX18" fmla="*/ 2700000 w 4204800"/>
              <a:gd name="connsiteY18" fmla="*/ 0 h 1663200"/>
              <a:gd name="connsiteX19" fmla="*/ 3117600 w 4204800"/>
              <a:gd name="connsiteY19" fmla="*/ 0 h 1663200"/>
              <a:gd name="connsiteX20" fmla="*/ 3124800 w 4204800"/>
              <a:gd name="connsiteY20" fmla="*/ 201600 h 1663200"/>
              <a:gd name="connsiteX21" fmla="*/ 3196800 w 4204800"/>
              <a:gd name="connsiteY21" fmla="*/ 201600 h 1663200"/>
              <a:gd name="connsiteX22" fmla="*/ 3189600 w 4204800"/>
              <a:gd name="connsiteY22" fmla="*/ 432000 h 1663200"/>
              <a:gd name="connsiteX23" fmla="*/ 3290400 w 4204800"/>
              <a:gd name="connsiteY23" fmla="*/ 432000 h 1663200"/>
              <a:gd name="connsiteX24" fmla="*/ 3355200 w 4204800"/>
              <a:gd name="connsiteY24" fmla="*/ 489600 h 1663200"/>
              <a:gd name="connsiteX25" fmla="*/ 3369600 w 4204800"/>
              <a:gd name="connsiteY25" fmla="*/ 547200 h 1663200"/>
              <a:gd name="connsiteX26" fmla="*/ 3520800 w 4204800"/>
              <a:gd name="connsiteY26" fmla="*/ 511200 h 1663200"/>
              <a:gd name="connsiteX27" fmla="*/ 3528000 w 4204800"/>
              <a:gd name="connsiteY27" fmla="*/ 590400 h 1663200"/>
              <a:gd name="connsiteX28" fmla="*/ 3909600 w 4204800"/>
              <a:gd name="connsiteY28" fmla="*/ 619200 h 1663200"/>
              <a:gd name="connsiteX29" fmla="*/ 3988800 w 4204800"/>
              <a:gd name="connsiteY29" fmla="*/ 547200 h 1663200"/>
              <a:gd name="connsiteX30" fmla="*/ 3996000 w 4204800"/>
              <a:gd name="connsiteY30" fmla="*/ 482400 h 1663200"/>
              <a:gd name="connsiteX31" fmla="*/ 4082400 w 4204800"/>
              <a:gd name="connsiteY31" fmla="*/ 468000 h 1663200"/>
              <a:gd name="connsiteX32" fmla="*/ 4082400 w 4204800"/>
              <a:gd name="connsiteY32" fmla="*/ 518400 h 1663200"/>
              <a:gd name="connsiteX33" fmla="*/ 4154400 w 4204800"/>
              <a:gd name="connsiteY33" fmla="*/ 547200 h 1663200"/>
              <a:gd name="connsiteX34" fmla="*/ 4147200 w 4204800"/>
              <a:gd name="connsiteY34" fmla="*/ 648000 h 1663200"/>
              <a:gd name="connsiteX35" fmla="*/ 4204800 w 4204800"/>
              <a:gd name="connsiteY35" fmla="*/ 669600 h 1663200"/>
              <a:gd name="connsiteX36" fmla="*/ 4197600 w 4204800"/>
              <a:gd name="connsiteY36" fmla="*/ 756000 h 1663200"/>
              <a:gd name="connsiteX37" fmla="*/ 3448800 w 4204800"/>
              <a:gd name="connsiteY37" fmla="*/ 964800 h 1663200"/>
              <a:gd name="connsiteX38" fmla="*/ 3448800 w 4204800"/>
              <a:gd name="connsiteY38" fmla="*/ 1029600 h 1663200"/>
              <a:gd name="connsiteX39" fmla="*/ 3240000 w 4204800"/>
              <a:gd name="connsiteY39" fmla="*/ 1080000 h 1663200"/>
              <a:gd name="connsiteX40" fmla="*/ 3240000 w 4204800"/>
              <a:gd name="connsiteY40" fmla="*/ 1137600 h 1663200"/>
              <a:gd name="connsiteX41" fmla="*/ 2980800 w 4204800"/>
              <a:gd name="connsiteY41" fmla="*/ 1180800 h 1663200"/>
              <a:gd name="connsiteX42" fmla="*/ 2736000 w 4204800"/>
              <a:gd name="connsiteY42" fmla="*/ 1245600 h 1663200"/>
              <a:gd name="connsiteX43" fmla="*/ 2599200 w 4204800"/>
              <a:gd name="connsiteY43" fmla="*/ 1296000 h 1663200"/>
              <a:gd name="connsiteX44" fmla="*/ 2448000 w 4204800"/>
              <a:gd name="connsiteY44" fmla="*/ 1274400 h 1663200"/>
              <a:gd name="connsiteX45" fmla="*/ 1972800 w 4204800"/>
              <a:gd name="connsiteY45" fmla="*/ 1353600 h 1663200"/>
              <a:gd name="connsiteX46" fmla="*/ 2203200 w 4204800"/>
              <a:gd name="connsiteY46" fmla="*/ 1440000 h 1663200"/>
              <a:gd name="connsiteX47" fmla="*/ 2181600 w 4204800"/>
              <a:gd name="connsiteY47" fmla="*/ 1490400 h 1663200"/>
              <a:gd name="connsiteX48" fmla="*/ 2181600 w 4204800"/>
              <a:gd name="connsiteY48" fmla="*/ 1490400 h 1663200"/>
              <a:gd name="connsiteX49" fmla="*/ 1353600 w 4204800"/>
              <a:gd name="connsiteY49" fmla="*/ 1663200 h 1663200"/>
              <a:gd name="connsiteX50" fmla="*/ 1231200 w 4204800"/>
              <a:gd name="connsiteY50" fmla="*/ 1634400 h 1663200"/>
              <a:gd name="connsiteX51" fmla="*/ 1080000 w 4204800"/>
              <a:gd name="connsiteY51" fmla="*/ 1548000 h 1663200"/>
              <a:gd name="connsiteX52" fmla="*/ 849600 w 4204800"/>
              <a:gd name="connsiteY52" fmla="*/ 1555200 h 1663200"/>
              <a:gd name="connsiteX53" fmla="*/ 763200 w 4204800"/>
              <a:gd name="connsiteY53" fmla="*/ 1598400 h 1663200"/>
              <a:gd name="connsiteX54" fmla="*/ 612000 w 4204800"/>
              <a:gd name="connsiteY54" fmla="*/ 1533600 h 1663200"/>
              <a:gd name="connsiteX55" fmla="*/ 619200 w 4204800"/>
              <a:gd name="connsiteY55" fmla="*/ 1440000 h 1663200"/>
              <a:gd name="connsiteX56" fmla="*/ 482400 w 4204800"/>
              <a:gd name="connsiteY56" fmla="*/ 1461600 h 1663200"/>
              <a:gd name="connsiteX57" fmla="*/ 360000 w 4204800"/>
              <a:gd name="connsiteY57" fmla="*/ 1461600 h 1663200"/>
              <a:gd name="connsiteX58" fmla="*/ 352800 w 4204800"/>
              <a:gd name="connsiteY58" fmla="*/ 1368000 h 1663200"/>
              <a:gd name="connsiteX59" fmla="*/ 252000 w 4204800"/>
              <a:gd name="connsiteY59" fmla="*/ 1252800 h 1663200"/>
              <a:gd name="connsiteX60" fmla="*/ 7200 w 4204800"/>
              <a:gd name="connsiteY60" fmla="*/ 1238400 h 166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04800" h="1663200">
                <a:moveTo>
                  <a:pt x="14400" y="1231200"/>
                </a:moveTo>
                <a:lnTo>
                  <a:pt x="0" y="792000"/>
                </a:lnTo>
                <a:lnTo>
                  <a:pt x="986400" y="640800"/>
                </a:lnTo>
                <a:lnTo>
                  <a:pt x="1036800" y="691200"/>
                </a:lnTo>
                <a:lnTo>
                  <a:pt x="1108800" y="705600"/>
                </a:lnTo>
                <a:lnTo>
                  <a:pt x="1116000" y="892800"/>
                </a:lnTo>
                <a:lnTo>
                  <a:pt x="1533600" y="806400"/>
                </a:lnTo>
                <a:lnTo>
                  <a:pt x="1540800" y="676800"/>
                </a:lnTo>
                <a:lnTo>
                  <a:pt x="1893600" y="583200"/>
                </a:lnTo>
                <a:lnTo>
                  <a:pt x="1922400" y="612000"/>
                </a:lnTo>
                <a:lnTo>
                  <a:pt x="2109600" y="554400"/>
                </a:lnTo>
                <a:lnTo>
                  <a:pt x="2116800" y="496800"/>
                </a:lnTo>
                <a:lnTo>
                  <a:pt x="2174400" y="511200"/>
                </a:lnTo>
                <a:lnTo>
                  <a:pt x="2196000" y="568800"/>
                </a:lnTo>
                <a:lnTo>
                  <a:pt x="2404800" y="511200"/>
                </a:lnTo>
                <a:lnTo>
                  <a:pt x="2620800" y="511200"/>
                </a:lnTo>
                <a:lnTo>
                  <a:pt x="2628000" y="194400"/>
                </a:lnTo>
                <a:lnTo>
                  <a:pt x="2692800" y="194400"/>
                </a:lnTo>
                <a:lnTo>
                  <a:pt x="2700000" y="0"/>
                </a:lnTo>
                <a:lnTo>
                  <a:pt x="3117600" y="0"/>
                </a:lnTo>
                <a:lnTo>
                  <a:pt x="3124800" y="201600"/>
                </a:lnTo>
                <a:lnTo>
                  <a:pt x="3196800" y="201600"/>
                </a:lnTo>
                <a:lnTo>
                  <a:pt x="3189600" y="432000"/>
                </a:lnTo>
                <a:lnTo>
                  <a:pt x="3290400" y="432000"/>
                </a:lnTo>
                <a:lnTo>
                  <a:pt x="3355200" y="489600"/>
                </a:lnTo>
                <a:lnTo>
                  <a:pt x="3369600" y="547200"/>
                </a:lnTo>
                <a:lnTo>
                  <a:pt x="3520800" y="511200"/>
                </a:lnTo>
                <a:lnTo>
                  <a:pt x="3528000" y="590400"/>
                </a:lnTo>
                <a:lnTo>
                  <a:pt x="3909600" y="619200"/>
                </a:lnTo>
                <a:lnTo>
                  <a:pt x="3988800" y="547200"/>
                </a:lnTo>
                <a:lnTo>
                  <a:pt x="3996000" y="482400"/>
                </a:lnTo>
                <a:lnTo>
                  <a:pt x="4082400" y="468000"/>
                </a:lnTo>
                <a:lnTo>
                  <a:pt x="4082400" y="518400"/>
                </a:lnTo>
                <a:lnTo>
                  <a:pt x="4154400" y="547200"/>
                </a:lnTo>
                <a:lnTo>
                  <a:pt x="4147200" y="648000"/>
                </a:lnTo>
                <a:lnTo>
                  <a:pt x="4204800" y="669600"/>
                </a:lnTo>
                <a:lnTo>
                  <a:pt x="4197600" y="756000"/>
                </a:lnTo>
                <a:lnTo>
                  <a:pt x="3448800" y="964800"/>
                </a:lnTo>
                <a:lnTo>
                  <a:pt x="3448800" y="1029600"/>
                </a:lnTo>
                <a:lnTo>
                  <a:pt x="3240000" y="1080000"/>
                </a:lnTo>
                <a:lnTo>
                  <a:pt x="3240000" y="1137600"/>
                </a:lnTo>
                <a:lnTo>
                  <a:pt x="2980800" y="1180800"/>
                </a:lnTo>
                <a:lnTo>
                  <a:pt x="2736000" y="1245600"/>
                </a:lnTo>
                <a:lnTo>
                  <a:pt x="2599200" y="1296000"/>
                </a:lnTo>
                <a:lnTo>
                  <a:pt x="2448000" y="1274400"/>
                </a:lnTo>
                <a:lnTo>
                  <a:pt x="1972800" y="1353600"/>
                </a:lnTo>
                <a:lnTo>
                  <a:pt x="2203200" y="1440000"/>
                </a:lnTo>
                <a:lnTo>
                  <a:pt x="2181600" y="1490400"/>
                </a:lnTo>
                <a:lnTo>
                  <a:pt x="2181600" y="1490400"/>
                </a:lnTo>
                <a:lnTo>
                  <a:pt x="1353600" y="1663200"/>
                </a:lnTo>
                <a:lnTo>
                  <a:pt x="1231200" y="1634400"/>
                </a:lnTo>
                <a:lnTo>
                  <a:pt x="1080000" y="1548000"/>
                </a:lnTo>
                <a:lnTo>
                  <a:pt x="849600" y="1555200"/>
                </a:lnTo>
                <a:lnTo>
                  <a:pt x="763200" y="1598400"/>
                </a:lnTo>
                <a:lnTo>
                  <a:pt x="612000" y="1533600"/>
                </a:lnTo>
                <a:lnTo>
                  <a:pt x="619200" y="1440000"/>
                </a:lnTo>
                <a:lnTo>
                  <a:pt x="482400" y="1461600"/>
                </a:lnTo>
                <a:lnTo>
                  <a:pt x="360000" y="1461600"/>
                </a:lnTo>
                <a:lnTo>
                  <a:pt x="352800" y="1368000"/>
                </a:lnTo>
                <a:lnTo>
                  <a:pt x="252000" y="1252800"/>
                </a:lnTo>
                <a:lnTo>
                  <a:pt x="7200" y="1238400"/>
                </a:lnTo>
              </a:path>
            </a:pathLst>
          </a:custGeom>
          <a:solidFill>
            <a:schemeClr val="bg2">
              <a:alpha val="60000"/>
            </a:schemeClr>
          </a:solidFill>
          <a:ln w="57150">
            <a:solidFill>
              <a:srgbClr val="1E64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266"/>
          </a:p>
        </p:txBody>
      </p:sp>
      <p:sp>
        <p:nvSpPr>
          <p:cNvPr id="7" name="Ovaal 6"/>
          <p:cNvSpPr/>
          <p:nvPr/>
        </p:nvSpPr>
        <p:spPr>
          <a:xfrm>
            <a:off x="2972060" y="2032293"/>
            <a:ext cx="131625" cy="131625"/>
          </a:xfrm>
          <a:prstGeom prst="ellipse">
            <a:avLst/>
          </a:prstGeom>
          <a:noFill/>
          <a:ln w="57150">
            <a:solidFill>
              <a:srgbClr val="1E64C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4294" tIns="32147" rIns="64294" bIns="32147" numCol="1" spcCol="0" rtlCol="0" fromWordArt="0" anchor="ctr" anchorCtr="0" forceAA="0" compatLnSpc="1">
            <a:prstTxWarp prst="textNoShape">
              <a:avLst/>
            </a:prstTxWarp>
            <a:noAutofit/>
          </a:bodyPr>
          <a:lstStyle/>
          <a:p>
            <a:pPr algn="ctr"/>
            <a:endParaRPr lang="nl-BE" sz="1266">
              <a:solidFill>
                <a:schemeClr val="tx1"/>
              </a:solidFill>
            </a:endParaRPr>
          </a:p>
        </p:txBody>
      </p:sp>
      <p:sp>
        <p:nvSpPr>
          <p:cNvPr id="9" name="Ovaal 8"/>
          <p:cNvSpPr/>
          <p:nvPr/>
        </p:nvSpPr>
        <p:spPr>
          <a:xfrm>
            <a:off x="2810904" y="2205261"/>
            <a:ext cx="131625" cy="131625"/>
          </a:xfrm>
          <a:prstGeom prst="ellipse">
            <a:avLst/>
          </a:prstGeom>
          <a:noFill/>
          <a:ln w="57150">
            <a:solidFill>
              <a:srgbClr val="1E64C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4294" tIns="32147" rIns="64294" bIns="32147" numCol="1" spcCol="0" rtlCol="0" fromWordArt="0" anchor="ctr" anchorCtr="0" forceAA="0" compatLnSpc="1">
            <a:prstTxWarp prst="textNoShape">
              <a:avLst/>
            </a:prstTxWarp>
            <a:noAutofit/>
          </a:bodyPr>
          <a:lstStyle/>
          <a:p>
            <a:pPr algn="ctr"/>
            <a:endParaRPr lang="nl-BE" sz="1266">
              <a:solidFill>
                <a:schemeClr val="tx1"/>
              </a:solidFill>
            </a:endParaRPr>
          </a:p>
        </p:txBody>
      </p:sp>
      <p:cxnSp>
        <p:nvCxnSpPr>
          <p:cNvPr id="10" name="Rechte verbindingslijn 9"/>
          <p:cNvCxnSpPr/>
          <p:nvPr/>
        </p:nvCxnSpPr>
        <p:spPr>
          <a:xfrm>
            <a:off x="3113810" y="2518293"/>
            <a:ext cx="1646665" cy="783465"/>
          </a:xfrm>
          <a:prstGeom prst="line">
            <a:avLst/>
          </a:prstGeom>
          <a:ln w="57150" cap="rnd">
            <a:solidFill>
              <a:srgbClr val="1E64C8"/>
            </a:solidFill>
            <a:headEnd type="none" w="lg" len="lg"/>
            <a:tailEnd type="none" w="sm" len="sm"/>
          </a:ln>
        </p:spPr>
        <p:style>
          <a:lnRef idx="1">
            <a:schemeClr val="accent1"/>
          </a:lnRef>
          <a:fillRef idx="0">
            <a:schemeClr val="accent1"/>
          </a:fillRef>
          <a:effectRef idx="0">
            <a:schemeClr val="accent1"/>
          </a:effectRef>
          <a:fontRef idx="minor">
            <a:schemeClr val="tx1"/>
          </a:fontRef>
        </p:style>
      </p:cxnSp>
      <p:sp>
        <p:nvSpPr>
          <p:cNvPr id="21" name="Ovaal 20"/>
          <p:cNvSpPr/>
          <p:nvPr/>
        </p:nvSpPr>
        <p:spPr>
          <a:xfrm>
            <a:off x="2891756" y="2386668"/>
            <a:ext cx="131625" cy="131625"/>
          </a:xfrm>
          <a:prstGeom prst="ellipse">
            <a:avLst/>
          </a:prstGeom>
          <a:noFill/>
          <a:ln w="57150">
            <a:solidFill>
              <a:srgbClr val="1E64C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4294" tIns="32147" rIns="64294" bIns="32147" numCol="1" spcCol="0" rtlCol="0" fromWordArt="0" anchor="ctr" anchorCtr="0" forceAA="0" compatLnSpc="1">
            <a:prstTxWarp prst="textNoShape">
              <a:avLst/>
            </a:prstTxWarp>
            <a:noAutofit/>
          </a:bodyPr>
          <a:lstStyle/>
          <a:p>
            <a:pPr algn="ctr"/>
            <a:endParaRPr lang="nl-BE" sz="1266">
              <a:solidFill>
                <a:schemeClr val="tx1"/>
              </a:solidFill>
            </a:endParaRPr>
          </a:p>
        </p:txBody>
      </p:sp>
      <p:sp>
        <p:nvSpPr>
          <p:cNvPr id="13" name="Title 12">
            <a:extLst>
              <a:ext uri="{FF2B5EF4-FFF2-40B4-BE49-F238E27FC236}">
                <a16:creationId xmlns:a16="http://schemas.microsoft.com/office/drawing/2014/main" id="{40929422-ADE2-1177-5C44-AD4C3CC8C6CC}"/>
              </a:ext>
            </a:extLst>
          </p:cNvPr>
          <p:cNvSpPr>
            <a:spLocks noGrp="1"/>
          </p:cNvSpPr>
          <p:nvPr>
            <p:ph type="title"/>
          </p:nvPr>
        </p:nvSpPr>
        <p:spPr/>
        <p:txBody>
          <a:bodyPr>
            <a:normAutofit/>
          </a:bodyPr>
          <a:lstStyle/>
          <a:p>
            <a:r>
              <a:rPr lang="en-BE"/>
              <a:t>19 CAMPUSSEN IN REGIO GENT</a:t>
            </a:r>
          </a:p>
        </p:txBody>
      </p:sp>
    </p:spTree>
    <p:extLst>
      <p:ext uri="{BB962C8B-B14F-4D97-AF65-F5344CB8AC3E}">
        <p14:creationId xmlns:p14="http://schemas.microsoft.com/office/powerpoint/2010/main" val="3237184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par>
                          <p:cTn id="11" fill="hold">
                            <p:stCondLst>
                              <p:cond delay="0"/>
                            </p:stCondLst>
                            <p:childTnLst>
                              <p:par>
                                <p:cTn id="12" presetID="22" presetClass="entr" presetSubtype="8" fill="hold"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left)">
                                      <p:cBhvr>
                                        <p:cTn id="14" dur="500"/>
                                        <p:tgtEl>
                                          <p:spTgt spid="10"/>
                                        </p:tgtEl>
                                      </p:cBhvr>
                                    </p:animEffect>
                                  </p:childTnLst>
                                </p:cTn>
                              </p:par>
                            </p:childTnLst>
                          </p:cTn>
                        </p:par>
                        <p:par>
                          <p:cTn id="15" fill="hold">
                            <p:stCondLst>
                              <p:cond delay="500"/>
                            </p:stCondLst>
                            <p:childTnLst>
                              <p:par>
                                <p:cTn id="16" presetID="22" presetClass="entr" presetSubtype="8"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1250"/>
                                        <p:tgtEl>
                                          <p:spTgt spid="4"/>
                                        </p:tgtEl>
                                      </p:cBhvr>
                                    </p:animEffect>
                                  </p:childTnLst>
                                </p:cTn>
                              </p:par>
                            </p:childTnLst>
                          </p:cTn>
                        </p:par>
                        <p:par>
                          <p:cTn id="19" fill="hold">
                            <p:stCondLst>
                              <p:cond delay="1750"/>
                            </p:stCondLst>
                            <p:childTnLst>
                              <p:par>
                                <p:cTn id="20" presetID="22" presetClass="entr" presetSubtype="8" fill="hold" grpId="0"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9" grpId="0" animBg="1"/>
      <p:bldP spid="2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icture containing building, outdoor&#10;&#10;Description automatically generated">
            <a:extLst>
              <a:ext uri="{FF2B5EF4-FFF2-40B4-BE49-F238E27FC236}">
                <a16:creationId xmlns:a16="http://schemas.microsoft.com/office/drawing/2014/main" id="{8457DA6E-1385-F93A-A69B-C3E6B28E0B3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8351" b="8351"/>
          <a:stretch/>
        </p:blipFill>
        <p:spPr>
          <a:xfrm>
            <a:off x="334963" y="1160463"/>
            <a:ext cx="5694130" cy="4464050"/>
          </a:xfrm>
          <a:prstGeom prst="rect">
            <a:avLst/>
          </a:prstGeom>
        </p:spPr>
      </p:pic>
      <p:pic>
        <p:nvPicPr>
          <p:cNvPr id="14" name="Picture 13">
            <a:extLst>
              <a:ext uri="{FF2B5EF4-FFF2-40B4-BE49-F238E27FC236}">
                <a16:creationId xmlns:a16="http://schemas.microsoft.com/office/drawing/2014/main" id="{BB763484-D886-8175-7D26-9EF8E013144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162909" y="1160462"/>
            <a:ext cx="5657616" cy="4464049"/>
          </a:xfrm>
          <a:prstGeom prst="rect">
            <a:avLst/>
          </a:prstGeom>
        </p:spPr>
      </p:pic>
      <p:sp>
        <p:nvSpPr>
          <p:cNvPr id="2" name="Rectangle 1">
            <a:extLst>
              <a:ext uri="{FF2B5EF4-FFF2-40B4-BE49-F238E27FC236}">
                <a16:creationId xmlns:a16="http://schemas.microsoft.com/office/drawing/2014/main" id="{F857CCFB-685A-667E-DC1B-A01A7F655B3B}"/>
              </a:ext>
            </a:extLst>
          </p:cNvPr>
          <p:cNvSpPr/>
          <p:nvPr/>
        </p:nvSpPr>
        <p:spPr>
          <a:xfrm>
            <a:off x="334962" y="3428999"/>
            <a:ext cx="3091902" cy="2203215"/>
          </a:xfrm>
          <a:prstGeom prst="rect">
            <a:avLst/>
          </a:prstGeom>
          <a:solidFill>
            <a:srgbClr val="1E6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6" name="Tekstvak 22">
            <a:extLst>
              <a:ext uri="{FF2B5EF4-FFF2-40B4-BE49-F238E27FC236}">
                <a16:creationId xmlns:a16="http://schemas.microsoft.com/office/drawing/2014/main" id="{0A432A7F-DD8F-FEDF-A780-F48BC3F377E0}"/>
              </a:ext>
            </a:extLst>
          </p:cNvPr>
          <p:cNvSpPr txBox="1"/>
          <p:nvPr/>
        </p:nvSpPr>
        <p:spPr>
          <a:xfrm>
            <a:off x="623889" y="3516333"/>
            <a:ext cx="3459372" cy="2302169"/>
          </a:xfrm>
          <a:prstGeom prst="rect">
            <a:avLst/>
          </a:prstGeom>
          <a:noFill/>
        </p:spPr>
        <p:txBody>
          <a:bodyPr wrap="square" lIns="0" rtlCol="0">
            <a:spAutoFit/>
          </a:bodyPr>
          <a:lstStyle/>
          <a:p>
            <a:pPr>
              <a:lnSpc>
                <a:spcPct val="120000"/>
              </a:lnSpc>
              <a:tabLst>
                <a:tab pos="258763" algn="l"/>
              </a:tabLst>
            </a:pPr>
            <a:r>
              <a:rPr lang="nl-BE" sz="2800">
                <a:solidFill>
                  <a:srgbClr val="FFD200"/>
                </a:solidFill>
                <a:latin typeface="UGent Panno Text Medium" panose="02000506040000040003" pitchFamily="2" charset="0"/>
              </a:rPr>
              <a:t>Boekentoren</a:t>
            </a:r>
          </a:p>
          <a:p>
            <a:pPr marL="177800" indent="-177800">
              <a:lnSpc>
                <a:spcPct val="120000"/>
              </a:lnSpc>
              <a:buFont typeface="Arial" panose="020B0604020202020204" pitchFamily="34" charset="0"/>
              <a:buChar char="•"/>
              <a:tabLst>
                <a:tab pos="169863" algn="l"/>
              </a:tabLst>
            </a:pPr>
            <a:r>
              <a:rPr lang="nl-BE" sz="2000">
                <a:solidFill>
                  <a:schemeClr val="bg1"/>
                </a:solidFill>
                <a:latin typeface="UGent Panno Text SemiLight" panose="02000406040000040003" pitchFamily="2" charset="0"/>
              </a:rPr>
              <a:t>64 m hoog</a:t>
            </a:r>
          </a:p>
          <a:p>
            <a:pPr marL="177800" indent="-177800">
              <a:lnSpc>
                <a:spcPct val="120000"/>
              </a:lnSpc>
              <a:buFont typeface="Arial" panose="020B0604020202020204" pitchFamily="34" charset="0"/>
              <a:buChar char="•"/>
              <a:tabLst>
                <a:tab pos="169863" algn="l"/>
              </a:tabLst>
            </a:pPr>
            <a:r>
              <a:rPr lang="nl-BE" sz="2000">
                <a:solidFill>
                  <a:schemeClr val="bg1"/>
                </a:solidFill>
                <a:latin typeface="UGent Panno Text SemiLight" panose="02000406040000040003" pitchFamily="2" charset="0"/>
              </a:rPr>
              <a:t>3 miljoen boeken</a:t>
            </a:r>
          </a:p>
          <a:p>
            <a:pPr marL="177800" indent="-177800">
              <a:lnSpc>
                <a:spcPct val="120000"/>
              </a:lnSpc>
              <a:buFont typeface="Arial" panose="020B0604020202020204" pitchFamily="34" charset="0"/>
              <a:buChar char="•"/>
              <a:tabLst>
                <a:tab pos="169863" algn="l"/>
              </a:tabLst>
            </a:pPr>
            <a:r>
              <a:rPr lang="nl-BE" sz="2000">
                <a:solidFill>
                  <a:schemeClr val="bg1"/>
                </a:solidFill>
                <a:latin typeface="UGent Panno Text SemiLight" panose="02000406040000040003" pitchFamily="2" charset="0"/>
              </a:rPr>
              <a:t>Architect Henry van de Velde</a:t>
            </a:r>
          </a:p>
          <a:p>
            <a:pPr marL="177800" indent="-177800">
              <a:lnSpc>
                <a:spcPct val="120000"/>
              </a:lnSpc>
              <a:buFont typeface="Arial" panose="020B0604020202020204" pitchFamily="34" charset="0"/>
              <a:buChar char="•"/>
              <a:tabLst>
                <a:tab pos="169863" algn="l"/>
              </a:tabLst>
            </a:pPr>
            <a:r>
              <a:rPr lang="nl-BE" sz="2000">
                <a:solidFill>
                  <a:schemeClr val="bg1"/>
                </a:solidFill>
                <a:latin typeface="UGent Panno Text SemiLight" panose="02000406040000040003" pitchFamily="2" charset="0"/>
              </a:rPr>
              <a:t>4</a:t>
            </a:r>
            <a:r>
              <a:rPr lang="nl-BE" sz="2000" baseline="30000">
                <a:solidFill>
                  <a:schemeClr val="bg1"/>
                </a:solidFill>
                <a:latin typeface="UGent Panno Text SemiLight" panose="02000406040000040003" pitchFamily="2" charset="0"/>
              </a:rPr>
              <a:t>e</a:t>
            </a:r>
            <a:r>
              <a:rPr lang="nl-BE" sz="2000">
                <a:solidFill>
                  <a:schemeClr val="bg1"/>
                </a:solidFill>
                <a:latin typeface="UGent Panno Text SemiLight" panose="02000406040000040003" pitchFamily="2" charset="0"/>
              </a:rPr>
              <a:t> toren van Gent </a:t>
            </a:r>
          </a:p>
          <a:p>
            <a:pPr marL="444500" indent="-133350">
              <a:buFont typeface="Arial" panose="020B0604020202020204" pitchFamily="34" charset="0"/>
              <a:buChar char="•"/>
              <a:tabLst>
                <a:tab pos="482600" algn="l"/>
              </a:tabLst>
            </a:pPr>
            <a:endParaRPr lang="nl-BE" sz="1400">
              <a:solidFill>
                <a:schemeClr val="bg1"/>
              </a:solidFill>
              <a:latin typeface="UGent Panno Text SemiLight" panose="02000406040000040003" pitchFamily="2" charset="0"/>
            </a:endParaRPr>
          </a:p>
        </p:txBody>
      </p:sp>
      <p:pic>
        <p:nvPicPr>
          <p:cNvPr id="4" name="Picture 3">
            <a:extLst>
              <a:ext uri="{FF2B5EF4-FFF2-40B4-BE49-F238E27FC236}">
                <a16:creationId xmlns:a16="http://schemas.microsoft.com/office/drawing/2014/main" id="{A70E8BDA-1708-F8EA-873D-FFEAB90FC11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815" y="5632215"/>
            <a:ext cx="1531620" cy="1225786"/>
          </a:xfrm>
          <a:prstGeom prst="rect">
            <a:avLst/>
          </a:prstGeom>
        </p:spPr>
      </p:pic>
      <p:sp>
        <p:nvSpPr>
          <p:cNvPr id="5" name="Rectangle 4">
            <a:extLst>
              <a:ext uri="{FF2B5EF4-FFF2-40B4-BE49-F238E27FC236}">
                <a16:creationId xmlns:a16="http://schemas.microsoft.com/office/drawing/2014/main" id="{95BEC311-6818-EBA7-D776-9D06C40EBFF4}"/>
              </a:ext>
            </a:extLst>
          </p:cNvPr>
          <p:cNvSpPr/>
          <p:nvPr/>
        </p:nvSpPr>
        <p:spPr>
          <a:xfrm>
            <a:off x="6162909" y="4076700"/>
            <a:ext cx="2586657" cy="1555514"/>
          </a:xfrm>
          <a:prstGeom prst="rect">
            <a:avLst/>
          </a:prstGeom>
          <a:solidFill>
            <a:srgbClr val="1E6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6" name="Tekstvak 22">
            <a:extLst>
              <a:ext uri="{FF2B5EF4-FFF2-40B4-BE49-F238E27FC236}">
                <a16:creationId xmlns:a16="http://schemas.microsoft.com/office/drawing/2014/main" id="{8A47BCB5-6C86-6243-38DF-75C717399397}"/>
              </a:ext>
            </a:extLst>
          </p:cNvPr>
          <p:cNvSpPr txBox="1"/>
          <p:nvPr/>
        </p:nvSpPr>
        <p:spPr>
          <a:xfrm>
            <a:off x="6451836" y="4165819"/>
            <a:ext cx="3459372" cy="1318374"/>
          </a:xfrm>
          <a:prstGeom prst="rect">
            <a:avLst/>
          </a:prstGeom>
          <a:noFill/>
        </p:spPr>
        <p:txBody>
          <a:bodyPr wrap="square" lIns="0" rtlCol="0">
            <a:spAutoFit/>
          </a:bodyPr>
          <a:lstStyle/>
          <a:p>
            <a:pPr>
              <a:lnSpc>
                <a:spcPct val="120000"/>
              </a:lnSpc>
              <a:tabLst>
                <a:tab pos="258763" algn="l"/>
              </a:tabLst>
            </a:pPr>
            <a:r>
              <a:rPr lang="nl-BE" sz="2800">
                <a:solidFill>
                  <a:srgbClr val="FFD200"/>
                </a:solidFill>
                <a:latin typeface="UGent Panno Text Medium" panose="02000506040000040003" pitchFamily="2" charset="0"/>
              </a:rPr>
              <a:t>Aula</a:t>
            </a:r>
          </a:p>
          <a:p>
            <a:pPr marL="177800" indent="-177800">
              <a:lnSpc>
                <a:spcPct val="120000"/>
              </a:lnSpc>
              <a:buFont typeface="Arial" panose="020B0604020202020204" pitchFamily="34" charset="0"/>
              <a:buChar char="•"/>
              <a:tabLst>
                <a:tab pos="169863" algn="l"/>
              </a:tabLst>
            </a:pPr>
            <a:r>
              <a:rPr lang="nl-BE" sz="2000">
                <a:solidFill>
                  <a:schemeClr val="bg1"/>
                </a:solidFill>
                <a:latin typeface="UGent Panno Text SemiLight" panose="02000406040000040003" pitchFamily="2" charset="0"/>
              </a:rPr>
              <a:t>Logo van de UGent</a:t>
            </a:r>
          </a:p>
          <a:p>
            <a:pPr marL="177800" indent="-177800">
              <a:lnSpc>
                <a:spcPct val="120000"/>
              </a:lnSpc>
              <a:buFont typeface="Arial" panose="020B0604020202020204" pitchFamily="34" charset="0"/>
              <a:buChar char="•"/>
              <a:tabLst>
                <a:tab pos="169863" algn="l"/>
              </a:tabLst>
            </a:pPr>
            <a:r>
              <a:rPr lang="nl-BE" sz="2000">
                <a:solidFill>
                  <a:schemeClr val="bg1"/>
                </a:solidFill>
                <a:latin typeface="UGent Panno Text SemiLight" panose="02000406040000040003" pitchFamily="2" charset="0"/>
              </a:rPr>
              <a:t>Plechtige ceremonies</a:t>
            </a:r>
          </a:p>
        </p:txBody>
      </p:sp>
      <p:pic>
        <p:nvPicPr>
          <p:cNvPr id="3" name="Afbeelding 21">
            <a:hlinkClick r:id="rId5"/>
            <a:extLst>
              <a:ext uri="{FF2B5EF4-FFF2-40B4-BE49-F238E27FC236}">
                <a16:creationId xmlns:a16="http://schemas.microsoft.com/office/drawing/2014/main" id="{F7A9242E-F0BC-A40B-28BF-C65ECF496BB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728959" y="1422060"/>
            <a:ext cx="755485" cy="526551"/>
          </a:xfrm>
          <a:prstGeom prst="rect">
            <a:avLst/>
          </a:prstGeom>
          <a:ln>
            <a:noFill/>
          </a:ln>
          <a:effectLst>
            <a:outerShdw blurRad="221928" dist="58387" dir="2700000" sx="87000" sy="87000" algn="tl" rotWithShape="0">
              <a:srgbClr val="333333">
                <a:alpha val="65000"/>
              </a:srgbClr>
            </a:outerShdw>
          </a:effectLst>
        </p:spPr>
      </p:pic>
      <p:sp>
        <p:nvSpPr>
          <p:cNvPr id="7" name="Tekstvak 22">
            <a:extLst>
              <a:ext uri="{FF2B5EF4-FFF2-40B4-BE49-F238E27FC236}">
                <a16:creationId xmlns:a16="http://schemas.microsoft.com/office/drawing/2014/main" id="{0AE56D5E-465F-4C1C-1F21-2146C859C2FA}"/>
              </a:ext>
            </a:extLst>
          </p:cNvPr>
          <p:cNvSpPr txBox="1"/>
          <p:nvPr/>
        </p:nvSpPr>
        <p:spPr>
          <a:xfrm>
            <a:off x="10547475" y="1948611"/>
            <a:ext cx="1118452" cy="410882"/>
          </a:xfrm>
          <a:prstGeom prst="rect">
            <a:avLst/>
          </a:prstGeom>
          <a:noFill/>
        </p:spPr>
        <p:txBody>
          <a:bodyPr wrap="square" lIns="0" rtlCol="0">
            <a:spAutoFit/>
          </a:bodyPr>
          <a:lstStyle/>
          <a:p>
            <a:pPr algn="ctr">
              <a:lnSpc>
                <a:spcPct val="120000"/>
              </a:lnSpc>
              <a:tabLst>
                <a:tab pos="258763" algn="l"/>
              </a:tabLst>
            </a:pPr>
            <a:r>
              <a:rPr lang="nl-BE">
                <a:solidFill>
                  <a:schemeClr val="bg1"/>
                </a:solidFill>
                <a:latin typeface="UGent Panno Text SemiLight" panose="02000406040000040003" pitchFamily="2" charset="0"/>
              </a:rPr>
              <a:t>360° view</a:t>
            </a:r>
          </a:p>
        </p:txBody>
      </p:sp>
      <p:sp>
        <p:nvSpPr>
          <p:cNvPr id="11" name="Title 10">
            <a:extLst>
              <a:ext uri="{FF2B5EF4-FFF2-40B4-BE49-F238E27FC236}">
                <a16:creationId xmlns:a16="http://schemas.microsoft.com/office/drawing/2014/main" id="{9E68AD47-52F0-03A3-095F-52F0899089F4}"/>
              </a:ext>
            </a:extLst>
          </p:cNvPr>
          <p:cNvSpPr>
            <a:spLocks noGrp="1"/>
          </p:cNvSpPr>
          <p:nvPr>
            <p:ph type="title"/>
          </p:nvPr>
        </p:nvSpPr>
        <p:spPr/>
        <p:txBody>
          <a:bodyPr>
            <a:normAutofit/>
          </a:bodyPr>
          <a:lstStyle/>
          <a:p>
            <a:r>
              <a:rPr lang="en-GB"/>
              <a:t>BEKENDE MONUMENTEN</a:t>
            </a:r>
            <a:endParaRPr lang="en-BE"/>
          </a:p>
        </p:txBody>
      </p:sp>
    </p:spTree>
    <p:extLst>
      <p:ext uri="{BB962C8B-B14F-4D97-AF65-F5344CB8AC3E}">
        <p14:creationId xmlns:p14="http://schemas.microsoft.com/office/powerpoint/2010/main" val="16969412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Afbeelding 23">
            <a:extLst>
              <a:ext uri="{FF2B5EF4-FFF2-40B4-BE49-F238E27FC236}">
                <a16:creationId xmlns:a16="http://schemas.microsoft.com/office/drawing/2014/main" id="{D84CB956-2960-068E-956C-599EA239975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162909" y="1160463"/>
            <a:ext cx="5713393" cy="4471751"/>
          </a:xfrm>
          <a:prstGeom prst="rect">
            <a:avLst/>
          </a:prstGeom>
        </p:spPr>
      </p:pic>
      <p:pic>
        <p:nvPicPr>
          <p:cNvPr id="8" name="Afbeelding 4">
            <a:extLst>
              <a:ext uri="{FF2B5EF4-FFF2-40B4-BE49-F238E27FC236}">
                <a16:creationId xmlns:a16="http://schemas.microsoft.com/office/drawing/2014/main" id="{12E747D2-5FDD-35AB-2A2F-CD1A7D2CB08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6673" t="6673"/>
          <a:stretch/>
        </p:blipFill>
        <p:spPr>
          <a:xfrm>
            <a:off x="334961" y="1168165"/>
            <a:ext cx="5713392" cy="4464050"/>
          </a:xfrm>
          <a:prstGeom prst="rect">
            <a:avLst/>
          </a:prstGeom>
        </p:spPr>
      </p:pic>
      <p:sp>
        <p:nvSpPr>
          <p:cNvPr id="2" name="Rectangle 1">
            <a:extLst>
              <a:ext uri="{FF2B5EF4-FFF2-40B4-BE49-F238E27FC236}">
                <a16:creationId xmlns:a16="http://schemas.microsoft.com/office/drawing/2014/main" id="{F857CCFB-685A-667E-DC1B-A01A7F655B3B}"/>
              </a:ext>
            </a:extLst>
          </p:cNvPr>
          <p:cNvSpPr/>
          <p:nvPr/>
        </p:nvSpPr>
        <p:spPr>
          <a:xfrm>
            <a:off x="334962" y="3428999"/>
            <a:ext cx="3091902" cy="2203215"/>
          </a:xfrm>
          <a:prstGeom prst="rect">
            <a:avLst/>
          </a:prstGeom>
          <a:solidFill>
            <a:srgbClr val="1E6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6" name="Tekstvak 22">
            <a:extLst>
              <a:ext uri="{FF2B5EF4-FFF2-40B4-BE49-F238E27FC236}">
                <a16:creationId xmlns:a16="http://schemas.microsoft.com/office/drawing/2014/main" id="{0A432A7F-DD8F-FEDF-A780-F48BC3F377E0}"/>
              </a:ext>
            </a:extLst>
          </p:cNvPr>
          <p:cNvSpPr txBox="1"/>
          <p:nvPr/>
        </p:nvSpPr>
        <p:spPr>
          <a:xfrm>
            <a:off x="623889" y="3516333"/>
            <a:ext cx="3459372" cy="2057038"/>
          </a:xfrm>
          <a:prstGeom prst="rect">
            <a:avLst/>
          </a:prstGeom>
          <a:noFill/>
        </p:spPr>
        <p:txBody>
          <a:bodyPr wrap="square" lIns="0" rtlCol="0">
            <a:spAutoFit/>
          </a:bodyPr>
          <a:lstStyle/>
          <a:p>
            <a:pPr>
              <a:lnSpc>
                <a:spcPct val="120000"/>
              </a:lnSpc>
              <a:tabLst>
                <a:tab pos="258763" algn="l"/>
              </a:tabLst>
            </a:pPr>
            <a:r>
              <a:rPr lang="nl-BE" sz="2800">
                <a:solidFill>
                  <a:srgbClr val="FFD200"/>
                </a:solidFill>
                <a:latin typeface="UGent Panno Text Medium" panose="02000506040000040003" pitchFamily="2" charset="0"/>
              </a:rPr>
              <a:t>UZ Gent</a:t>
            </a:r>
          </a:p>
          <a:p>
            <a:pPr marL="177800" indent="-177800">
              <a:lnSpc>
                <a:spcPct val="120000"/>
              </a:lnSpc>
              <a:buFont typeface="Arial" panose="020B0604020202020204" pitchFamily="34" charset="0"/>
              <a:buChar char="•"/>
              <a:tabLst>
                <a:tab pos="169863" algn="l"/>
              </a:tabLst>
            </a:pPr>
            <a:r>
              <a:rPr lang="nl-BE" sz="2000">
                <a:solidFill>
                  <a:schemeClr val="bg1"/>
                </a:solidFill>
                <a:latin typeface="UGent Panno Text SemiLight" panose="02000406040000040003" pitchFamily="2" charset="0"/>
              </a:rPr>
              <a:t>6.725 medewerkers</a:t>
            </a:r>
          </a:p>
          <a:p>
            <a:pPr marL="177800" indent="-177800">
              <a:lnSpc>
                <a:spcPct val="120000"/>
              </a:lnSpc>
              <a:buFont typeface="Arial" panose="020B0604020202020204" pitchFamily="34" charset="0"/>
              <a:buChar char="•"/>
              <a:tabLst>
                <a:tab pos="169863" algn="l"/>
              </a:tabLst>
            </a:pPr>
            <a:r>
              <a:rPr lang="nl-BE" sz="2000">
                <a:solidFill>
                  <a:schemeClr val="bg1"/>
                </a:solidFill>
                <a:latin typeface="UGent Panno Text SemiLight" panose="02000406040000040003" pitchFamily="2" charset="0"/>
              </a:rPr>
              <a:t>103.300 opnames</a:t>
            </a:r>
          </a:p>
          <a:p>
            <a:pPr marL="177800" indent="-177800">
              <a:lnSpc>
                <a:spcPct val="120000"/>
              </a:lnSpc>
              <a:buFont typeface="Arial" panose="020B0604020202020204" pitchFamily="34" charset="0"/>
              <a:buChar char="•"/>
              <a:tabLst>
                <a:tab pos="169863" algn="l"/>
              </a:tabLst>
            </a:pPr>
            <a:r>
              <a:rPr lang="nl-BE" sz="2000">
                <a:solidFill>
                  <a:schemeClr val="bg1"/>
                </a:solidFill>
                <a:latin typeface="UGent Panno Text SemiLight" panose="02000406040000040003" pitchFamily="2" charset="0"/>
              </a:rPr>
              <a:t>540.000 consultaties</a:t>
            </a:r>
          </a:p>
          <a:p>
            <a:pPr marL="177800" indent="-177800">
              <a:lnSpc>
                <a:spcPct val="120000"/>
              </a:lnSpc>
              <a:buFont typeface="Arial" panose="020B0604020202020204" pitchFamily="34" charset="0"/>
              <a:buChar char="•"/>
              <a:tabLst>
                <a:tab pos="169863" algn="l"/>
              </a:tabLst>
            </a:pPr>
            <a:r>
              <a:rPr lang="nl-BE" sz="2000">
                <a:solidFill>
                  <a:schemeClr val="bg1"/>
                </a:solidFill>
                <a:latin typeface="UGent Panno Text SemiLight" panose="02000406040000040003" pitchFamily="2" charset="0"/>
              </a:rPr>
              <a:t>35.000 chirurgische ingrepen</a:t>
            </a:r>
            <a:endParaRPr lang="nl-BE" sz="1600">
              <a:solidFill>
                <a:schemeClr val="bg1"/>
              </a:solidFill>
              <a:latin typeface="UGent Panno Text SemiLight" panose="02000406040000040003" pitchFamily="2" charset="0"/>
            </a:endParaRPr>
          </a:p>
        </p:txBody>
      </p:sp>
      <p:pic>
        <p:nvPicPr>
          <p:cNvPr id="4" name="Picture 3">
            <a:extLst>
              <a:ext uri="{FF2B5EF4-FFF2-40B4-BE49-F238E27FC236}">
                <a16:creationId xmlns:a16="http://schemas.microsoft.com/office/drawing/2014/main" id="{A70E8BDA-1708-F8EA-873D-FFEAB90FC11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3815" y="5632215"/>
            <a:ext cx="1531620" cy="1225786"/>
          </a:xfrm>
          <a:prstGeom prst="rect">
            <a:avLst/>
          </a:prstGeom>
        </p:spPr>
      </p:pic>
      <p:sp>
        <p:nvSpPr>
          <p:cNvPr id="5" name="Rectangle 4">
            <a:extLst>
              <a:ext uri="{FF2B5EF4-FFF2-40B4-BE49-F238E27FC236}">
                <a16:creationId xmlns:a16="http://schemas.microsoft.com/office/drawing/2014/main" id="{95BEC311-6818-EBA7-D776-9D06C40EBFF4}"/>
              </a:ext>
            </a:extLst>
          </p:cNvPr>
          <p:cNvSpPr/>
          <p:nvPr/>
        </p:nvSpPr>
        <p:spPr>
          <a:xfrm>
            <a:off x="6162909" y="3893270"/>
            <a:ext cx="5526328" cy="1738944"/>
          </a:xfrm>
          <a:prstGeom prst="rect">
            <a:avLst/>
          </a:prstGeom>
          <a:solidFill>
            <a:srgbClr val="1E6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6" name="Tekstvak 22">
            <a:extLst>
              <a:ext uri="{FF2B5EF4-FFF2-40B4-BE49-F238E27FC236}">
                <a16:creationId xmlns:a16="http://schemas.microsoft.com/office/drawing/2014/main" id="{8A47BCB5-6C86-6243-38DF-75C717399397}"/>
              </a:ext>
            </a:extLst>
          </p:cNvPr>
          <p:cNvSpPr txBox="1"/>
          <p:nvPr/>
        </p:nvSpPr>
        <p:spPr>
          <a:xfrm>
            <a:off x="6451836" y="3970617"/>
            <a:ext cx="3633744" cy="2345257"/>
          </a:xfrm>
          <a:prstGeom prst="rect">
            <a:avLst/>
          </a:prstGeom>
          <a:noFill/>
        </p:spPr>
        <p:txBody>
          <a:bodyPr wrap="square" lIns="0" tIns="45720" rIns="91440" bIns="45720" rtlCol="0" anchor="t">
            <a:spAutoFit/>
          </a:bodyPr>
          <a:lstStyle/>
          <a:p>
            <a:pPr>
              <a:tabLst>
                <a:tab pos="258763" algn="l"/>
              </a:tabLst>
            </a:pPr>
            <a:r>
              <a:rPr lang="nl-BE" sz="2800">
                <a:solidFill>
                  <a:srgbClr val="FFD200"/>
                </a:solidFill>
                <a:latin typeface="UGent Panno Text Medium"/>
              </a:rPr>
              <a:t>Dierenkliniek</a:t>
            </a:r>
            <a:endParaRPr lang="nl-NL"/>
          </a:p>
          <a:p>
            <a:pPr marL="177800" indent="-177800">
              <a:lnSpc>
                <a:spcPct val="120000"/>
              </a:lnSpc>
              <a:buFont typeface="Arial" panose="020B0604020202020204" pitchFamily="34" charset="0"/>
              <a:buChar char="•"/>
              <a:tabLst>
                <a:tab pos="169863" algn="l"/>
              </a:tabLst>
            </a:pPr>
            <a:r>
              <a:rPr lang="nl-BE" sz="2000">
                <a:solidFill>
                  <a:schemeClr val="bg1"/>
                </a:solidFill>
                <a:latin typeface="UGent Panno Text SemiLight"/>
              </a:rPr>
              <a:t>1.465 studenten</a:t>
            </a:r>
          </a:p>
          <a:p>
            <a:pPr marL="177800" indent="-177800">
              <a:lnSpc>
                <a:spcPct val="120000"/>
              </a:lnSpc>
              <a:buFont typeface="Arial" panose="020B0604020202020204" pitchFamily="34" charset="0"/>
              <a:buChar char="•"/>
              <a:tabLst>
                <a:tab pos="169863" algn="l"/>
              </a:tabLst>
            </a:pPr>
            <a:r>
              <a:rPr lang="nl-BE" sz="2000">
                <a:solidFill>
                  <a:schemeClr val="bg1"/>
                </a:solidFill>
                <a:latin typeface="UGent Panno Text SemiLight"/>
              </a:rPr>
              <a:t>62 </a:t>
            </a:r>
            <a:r>
              <a:rPr lang="nl-BE" sz="2000" err="1">
                <a:solidFill>
                  <a:schemeClr val="bg1"/>
                </a:solidFill>
                <a:latin typeface="UGent Panno Text SemiLight"/>
              </a:rPr>
              <a:t>interns</a:t>
            </a:r>
            <a:r>
              <a:rPr lang="nl-BE" sz="2000">
                <a:solidFill>
                  <a:schemeClr val="bg1"/>
                </a:solidFill>
                <a:latin typeface="UGent Panno Text SemiLight"/>
              </a:rPr>
              <a:t> en specialisten in opleiding</a:t>
            </a:r>
          </a:p>
          <a:p>
            <a:pPr marL="177800" indent="-177800">
              <a:lnSpc>
                <a:spcPct val="120000"/>
              </a:lnSpc>
              <a:buFont typeface="Arial" panose="020B0604020202020204" pitchFamily="34" charset="0"/>
              <a:buChar char="•"/>
              <a:tabLst>
                <a:tab pos="169863" algn="l"/>
              </a:tabLst>
            </a:pPr>
            <a:r>
              <a:rPr lang="nl-BE" sz="2000">
                <a:solidFill>
                  <a:schemeClr val="bg1"/>
                </a:solidFill>
                <a:latin typeface="UGent Panno Text SemiLight"/>
              </a:rPr>
              <a:t>Jaarlijks meer dan 21.000 patiënten</a:t>
            </a:r>
            <a:endParaRPr lang="nl-BE">
              <a:solidFill>
                <a:schemeClr val="bg1"/>
              </a:solidFill>
            </a:endParaRPr>
          </a:p>
        </p:txBody>
      </p:sp>
      <p:sp>
        <p:nvSpPr>
          <p:cNvPr id="15" name="Rectangle 14">
            <a:extLst>
              <a:ext uri="{FF2B5EF4-FFF2-40B4-BE49-F238E27FC236}">
                <a16:creationId xmlns:a16="http://schemas.microsoft.com/office/drawing/2014/main" id="{1A4FCB7F-ED64-C3F5-C365-3DD634D3EE39}"/>
              </a:ext>
            </a:extLst>
          </p:cNvPr>
          <p:cNvSpPr/>
          <p:nvPr/>
        </p:nvSpPr>
        <p:spPr>
          <a:xfrm>
            <a:off x="4372188" y="2459421"/>
            <a:ext cx="1524000" cy="3027455"/>
          </a:xfrm>
          <a:prstGeom prst="rect">
            <a:avLst/>
          </a:prstGeom>
          <a:solidFill>
            <a:schemeClr val="bg1">
              <a:alpha val="9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pic>
        <p:nvPicPr>
          <p:cNvPr id="11" name="Tijdelijke aanduiding voor inhoud 10">
            <a:extLst>
              <a:ext uri="{FF2B5EF4-FFF2-40B4-BE49-F238E27FC236}">
                <a16:creationId xmlns:a16="http://schemas.microsoft.com/office/drawing/2014/main" id="{7055E299-CDF7-E625-F171-42D5ABB22A6A}"/>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475457" y="2562037"/>
            <a:ext cx="1317462" cy="1400885"/>
          </a:xfrm>
          <a:prstGeom prst="rect">
            <a:avLst/>
          </a:prstGeom>
          <a:ln w="254000" cap="sq">
            <a:noFill/>
            <a:miter lim="800000"/>
          </a:ln>
        </p:spPr>
      </p:pic>
      <p:sp>
        <p:nvSpPr>
          <p:cNvPr id="17" name="Tekstvak 22">
            <a:extLst>
              <a:ext uri="{FF2B5EF4-FFF2-40B4-BE49-F238E27FC236}">
                <a16:creationId xmlns:a16="http://schemas.microsoft.com/office/drawing/2014/main" id="{A33814D1-5878-A1EB-DEEC-B5E4FC36D9E2}"/>
              </a:ext>
            </a:extLst>
          </p:cNvPr>
          <p:cNvSpPr txBox="1"/>
          <p:nvPr/>
        </p:nvSpPr>
        <p:spPr>
          <a:xfrm>
            <a:off x="4477288" y="3962922"/>
            <a:ext cx="1450964" cy="1477328"/>
          </a:xfrm>
          <a:prstGeom prst="rect">
            <a:avLst/>
          </a:prstGeom>
          <a:noFill/>
        </p:spPr>
        <p:txBody>
          <a:bodyPr wrap="square" lIns="0" rtlCol="0">
            <a:spAutoFit/>
          </a:bodyPr>
          <a:lstStyle/>
          <a:p>
            <a:pPr>
              <a:tabLst>
                <a:tab pos="258763" algn="l"/>
              </a:tabLst>
            </a:pPr>
            <a:r>
              <a:rPr lang="nl-BE">
                <a:solidFill>
                  <a:srgbClr val="1E64C8"/>
                </a:solidFill>
                <a:latin typeface="UGent Panno Text Medium" panose="02000506040000040003" pitchFamily="2" charset="0"/>
              </a:rPr>
              <a:t>Denk zorg</a:t>
            </a:r>
          </a:p>
          <a:p>
            <a:pPr marL="177800" indent="-177800">
              <a:buFont typeface="Arial" panose="020B0604020202020204" pitchFamily="34" charset="0"/>
              <a:buChar char="•"/>
              <a:tabLst>
                <a:tab pos="169863" algn="l"/>
              </a:tabLst>
            </a:pPr>
            <a:r>
              <a:rPr lang="nl-BE">
                <a:solidFill>
                  <a:srgbClr val="1E64C8"/>
                </a:solidFill>
                <a:latin typeface="UGent Panno Text SemiLight" panose="02000406040000040003" pitchFamily="2" charset="0"/>
              </a:rPr>
              <a:t>Innovatie</a:t>
            </a:r>
          </a:p>
          <a:p>
            <a:pPr marL="177800" indent="-177800">
              <a:buFont typeface="Arial" panose="020B0604020202020204" pitchFamily="34" charset="0"/>
              <a:buChar char="•"/>
              <a:tabLst>
                <a:tab pos="169863" algn="l"/>
              </a:tabLst>
            </a:pPr>
            <a:r>
              <a:rPr lang="nl-BE">
                <a:solidFill>
                  <a:srgbClr val="1E64C8"/>
                </a:solidFill>
                <a:latin typeface="UGent Panno Text SemiLight" panose="02000406040000040003" pitchFamily="2" charset="0"/>
              </a:rPr>
              <a:t>Topexpertise</a:t>
            </a:r>
          </a:p>
          <a:p>
            <a:pPr marL="177800" indent="-177800">
              <a:buFont typeface="Arial" panose="020B0604020202020204" pitchFamily="34" charset="0"/>
              <a:buChar char="•"/>
              <a:tabLst>
                <a:tab pos="169863" algn="l"/>
              </a:tabLst>
            </a:pPr>
            <a:r>
              <a:rPr lang="nl-BE">
                <a:solidFill>
                  <a:srgbClr val="1E64C8"/>
                </a:solidFill>
                <a:latin typeface="UGent Panno Text SemiLight" panose="02000406040000040003" pitchFamily="2" charset="0"/>
              </a:rPr>
              <a:t>Warme zorg</a:t>
            </a:r>
          </a:p>
          <a:p>
            <a:pPr marL="177800" indent="-177800">
              <a:buFont typeface="Arial" panose="020B0604020202020204" pitchFamily="34" charset="0"/>
              <a:buChar char="•"/>
              <a:tabLst>
                <a:tab pos="169863" algn="l"/>
              </a:tabLst>
            </a:pPr>
            <a:r>
              <a:rPr lang="nl-BE">
                <a:solidFill>
                  <a:srgbClr val="1E64C8"/>
                </a:solidFill>
                <a:latin typeface="UGent Panno Text SemiLight" panose="02000406040000040003" pitchFamily="2" charset="0"/>
              </a:rPr>
              <a:t>Topwerkgever</a:t>
            </a:r>
            <a:endParaRPr lang="nl-BE" sz="1400">
              <a:solidFill>
                <a:srgbClr val="1E64C8"/>
              </a:solidFill>
              <a:latin typeface="UGent Panno Text SemiLight" panose="02000406040000040003" pitchFamily="2" charset="0"/>
            </a:endParaRPr>
          </a:p>
        </p:txBody>
      </p:sp>
      <p:pic>
        <p:nvPicPr>
          <p:cNvPr id="18" name="Tijdelijke aanduiding voor inhoud 5">
            <a:extLst>
              <a:ext uri="{FF2B5EF4-FFF2-40B4-BE49-F238E27FC236}">
                <a16:creationId xmlns:a16="http://schemas.microsoft.com/office/drawing/2014/main" id="{D0D30120-871F-46B5-EFDF-C064FDFC8B81}"/>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0085579" y="4045655"/>
            <a:ext cx="1459817" cy="1433350"/>
          </a:xfrm>
          <a:prstGeom prst="rect">
            <a:avLst/>
          </a:prstGeom>
          <a:ln w="254000" cap="sq">
            <a:noFill/>
            <a:miter lim="800000"/>
          </a:ln>
        </p:spPr>
      </p:pic>
      <p:sp>
        <p:nvSpPr>
          <p:cNvPr id="21" name="Title 20">
            <a:extLst>
              <a:ext uri="{FF2B5EF4-FFF2-40B4-BE49-F238E27FC236}">
                <a16:creationId xmlns:a16="http://schemas.microsoft.com/office/drawing/2014/main" id="{D9626B1E-E8B0-F6B4-CE1B-011FFD344E40}"/>
              </a:ext>
            </a:extLst>
          </p:cNvPr>
          <p:cNvSpPr>
            <a:spLocks noGrp="1"/>
          </p:cNvSpPr>
          <p:nvPr>
            <p:ph type="title"/>
          </p:nvPr>
        </p:nvSpPr>
        <p:spPr/>
        <p:txBody>
          <a:bodyPr>
            <a:normAutofit/>
          </a:bodyPr>
          <a:lstStyle/>
          <a:p>
            <a:r>
              <a:rPr lang="en-BE"/>
              <a:t>ZIEKENHUIZEN</a:t>
            </a:r>
          </a:p>
        </p:txBody>
      </p:sp>
    </p:spTree>
    <p:extLst>
      <p:ext uri="{BB962C8B-B14F-4D97-AF65-F5344CB8AC3E}">
        <p14:creationId xmlns:p14="http://schemas.microsoft.com/office/powerpoint/2010/main" val="41103785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Tijdelijke aanduiding voor afbeelding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34963" y="1160463"/>
            <a:ext cx="11532755" cy="4464050"/>
          </a:xfrm>
          <a:prstGeom prst="rect">
            <a:avLst/>
          </a:prstGeom>
        </p:spPr>
      </p:pic>
      <p:pic>
        <p:nvPicPr>
          <p:cNvPr id="27" name="Afbeelding 26">
            <a:hlinkClick r:id="rId4"/>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893399" y="2840937"/>
            <a:ext cx="1134386" cy="790633"/>
          </a:xfrm>
          <a:prstGeom prst="rect">
            <a:avLst/>
          </a:prstGeom>
          <a:ln>
            <a:noFill/>
          </a:ln>
          <a:effectLst>
            <a:outerShdw blurRad="292100" dist="139700" dir="2700000" algn="tl" rotWithShape="0">
              <a:srgbClr val="333333">
                <a:alpha val="65000"/>
              </a:srgbClr>
            </a:outerShdw>
          </a:effectLst>
        </p:spPr>
      </p:pic>
      <p:sp>
        <p:nvSpPr>
          <p:cNvPr id="7" name="Rectangle 6">
            <a:extLst>
              <a:ext uri="{FF2B5EF4-FFF2-40B4-BE49-F238E27FC236}">
                <a16:creationId xmlns:a16="http://schemas.microsoft.com/office/drawing/2014/main" id="{F5640F97-F6FE-62EA-7758-5EE413BAC8AD}"/>
              </a:ext>
            </a:extLst>
          </p:cNvPr>
          <p:cNvSpPr/>
          <p:nvPr/>
        </p:nvSpPr>
        <p:spPr>
          <a:xfrm>
            <a:off x="334961" y="3058510"/>
            <a:ext cx="3322639" cy="2573705"/>
          </a:xfrm>
          <a:prstGeom prst="rect">
            <a:avLst/>
          </a:prstGeom>
          <a:solidFill>
            <a:srgbClr val="1E6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8" name="Tekstvak 22">
            <a:extLst>
              <a:ext uri="{FF2B5EF4-FFF2-40B4-BE49-F238E27FC236}">
                <a16:creationId xmlns:a16="http://schemas.microsoft.com/office/drawing/2014/main" id="{ED8740C1-53DA-A50A-7061-645AB5602477}"/>
              </a:ext>
            </a:extLst>
          </p:cNvPr>
          <p:cNvSpPr txBox="1"/>
          <p:nvPr/>
        </p:nvSpPr>
        <p:spPr>
          <a:xfrm>
            <a:off x="623888" y="3175448"/>
            <a:ext cx="4606789" cy="2278637"/>
          </a:xfrm>
          <a:prstGeom prst="rect">
            <a:avLst/>
          </a:prstGeom>
          <a:noFill/>
        </p:spPr>
        <p:txBody>
          <a:bodyPr wrap="square" lIns="0" rtlCol="0">
            <a:spAutoFit/>
          </a:bodyPr>
          <a:lstStyle/>
          <a:p>
            <a:pPr>
              <a:tabLst>
                <a:tab pos="258763" algn="l"/>
              </a:tabLst>
            </a:pPr>
            <a:r>
              <a:rPr lang="nl-BE" sz="2800">
                <a:solidFill>
                  <a:srgbClr val="FFD200"/>
                </a:solidFill>
                <a:latin typeface="UGent Panno Text Medium" panose="02000506040000040003" pitchFamily="2" charset="0"/>
              </a:rPr>
              <a:t>Tech Lane </a:t>
            </a:r>
            <a:r>
              <a:rPr lang="nl-BE" sz="2800" err="1">
                <a:solidFill>
                  <a:srgbClr val="FFD200"/>
                </a:solidFill>
                <a:latin typeface="UGent Panno Text Medium" panose="02000506040000040003" pitchFamily="2" charset="0"/>
              </a:rPr>
              <a:t>Ghent</a:t>
            </a:r>
            <a:endParaRPr lang="nl-BE" sz="2800">
              <a:solidFill>
                <a:srgbClr val="FFD200"/>
              </a:solidFill>
              <a:latin typeface="UGent Panno Text Medium" panose="02000506040000040003" pitchFamily="2" charset="0"/>
            </a:endParaRPr>
          </a:p>
          <a:p>
            <a:pPr>
              <a:tabLst>
                <a:tab pos="258763" algn="l"/>
              </a:tabLst>
            </a:pPr>
            <a:r>
              <a:rPr lang="nl-BE" sz="2000">
                <a:solidFill>
                  <a:srgbClr val="FFD200"/>
                </a:solidFill>
                <a:latin typeface="UGent Panno Text Medium" panose="02000506040000040003" pitchFamily="2" charset="0"/>
              </a:rPr>
              <a:t>Campus </a:t>
            </a:r>
            <a:r>
              <a:rPr lang="nl-BE" sz="2000" err="1">
                <a:solidFill>
                  <a:srgbClr val="FFD200"/>
                </a:solidFill>
                <a:latin typeface="UGent Panno Text Medium" panose="02000506040000040003" pitchFamily="2" charset="0"/>
              </a:rPr>
              <a:t>Ardoyen</a:t>
            </a:r>
            <a:r>
              <a:rPr lang="nl-BE" sz="2000">
                <a:solidFill>
                  <a:srgbClr val="FFD200"/>
                </a:solidFill>
                <a:latin typeface="UGent Panno Text Medium" panose="02000506040000040003" pitchFamily="2" charset="0"/>
              </a:rPr>
              <a:t>, </a:t>
            </a:r>
            <a:r>
              <a:rPr lang="nl-BE" sz="2000" err="1">
                <a:solidFill>
                  <a:srgbClr val="FFD200"/>
                </a:solidFill>
                <a:latin typeface="UGent Panno Text Medium" panose="02000506040000040003" pitchFamily="2" charset="0"/>
              </a:rPr>
              <a:t>Zwijnaarde</a:t>
            </a:r>
            <a:endParaRPr lang="nl-BE" sz="2000">
              <a:solidFill>
                <a:srgbClr val="FFD200"/>
              </a:solidFill>
              <a:latin typeface="UGent Panno Text Medium" panose="02000506040000040003" pitchFamily="2" charset="0"/>
            </a:endParaRPr>
          </a:p>
          <a:p>
            <a:pPr marL="177800" indent="-177800">
              <a:lnSpc>
                <a:spcPct val="120000"/>
              </a:lnSpc>
              <a:buFont typeface="Arial" panose="020B0604020202020204" pitchFamily="34" charset="0"/>
              <a:buChar char="•"/>
              <a:tabLst>
                <a:tab pos="169863" algn="l"/>
              </a:tabLst>
            </a:pPr>
            <a:r>
              <a:rPr lang="nl-BE" sz="2000">
                <a:solidFill>
                  <a:schemeClr val="bg1"/>
                </a:solidFill>
                <a:latin typeface="UGent Panno Text SemiLight" panose="02000406040000040003" pitchFamily="2" charset="0"/>
              </a:rPr>
              <a:t>Focus: Deep Tech</a:t>
            </a:r>
          </a:p>
          <a:p>
            <a:pPr marL="177800" indent="-177800">
              <a:lnSpc>
                <a:spcPct val="120000"/>
              </a:lnSpc>
              <a:buFont typeface="Arial" panose="020B0604020202020204" pitchFamily="34" charset="0"/>
              <a:buChar char="•"/>
              <a:tabLst>
                <a:tab pos="169863" algn="l"/>
              </a:tabLst>
            </a:pPr>
            <a:r>
              <a:rPr lang="nl-BE" sz="2000">
                <a:solidFill>
                  <a:schemeClr val="bg1"/>
                </a:solidFill>
                <a:latin typeface="UGent Panno Text SemiLight" panose="02000406040000040003" pitchFamily="2" charset="0"/>
              </a:rPr>
              <a:t>4.200 R&amp;D-medewerkers</a:t>
            </a:r>
          </a:p>
          <a:p>
            <a:pPr marL="177800" indent="-177800">
              <a:lnSpc>
                <a:spcPct val="120000"/>
              </a:lnSpc>
              <a:buFont typeface="Arial" panose="020B0604020202020204" pitchFamily="34" charset="0"/>
              <a:buChar char="•"/>
              <a:tabLst>
                <a:tab pos="169863" algn="l"/>
              </a:tabLst>
            </a:pPr>
            <a:r>
              <a:rPr lang="nl-BE" sz="2000">
                <a:solidFill>
                  <a:schemeClr val="bg1"/>
                </a:solidFill>
                <a:latin typeface="UGent Panno Text SemiLight" panose="02000406040000040003" pitchFamily="2" charset="0"/>
              </a:rPr>
              <a:t>2021: extra 130.000 m² BVO</a:t>
            </a:r>
          </a:p>
          <a:p>
            <a:pPr>
              <a:lnSpc>
                <a:spcPct val="120000"/>
              </a:lnSpc>
              <a:tabLst>
                <a:tab pos="169863" algn="l"/>
              </a:tabLst>
            </a:pPr>
            <a:r>
              <a:rPr lang="nl-BE" sz="2000" u="sng">
                <a:solidFill>
                  <a:schemeClr val="bg1"/>
                </a:solidFill>
                <a:latin typeface="UGent Panno Text SemiLight" panose="02000406040000040003" pitchFamily="2" charset="0"/>
              </a:rPr>
              <a:t>techlane.be</a:t>
            </a:r>
          </a:p>
        </p:txBody>
      </p:sp>
      <p:sp>
        <p:nvSpPr>
          <p:cNvPr id="12" name="Title 11">
            <a:extLst>
              <a:ext uri="{FF2B5EF4-FFF2-40B4-BE49-F238E27FC236}">
                <a16:creationId xmlns:a16="http://schemas.microsoft.com/office/drawing/2014/main" id="{A5C2D1A2-C9CC-EC69-CF95-C17F1F311380}"/>
              </a:ext>
            </a:extLst>
          </p:cNvPr>
          <p:cNvSpPr>
            <a:spLocks noGrp="1"/>
          </p:cNvSpPr>
          <p:nvPr>
            <p:ph type="title"/>
          </p:nvPr>
        </p:nvSpPr>
        <p:spPr/>
        <p:txBody>
          <a:bodyPr>
            <a:normAutofit/>
          </a:bodyPr>
          <a:lstStyle/>
          <a:p>
            <a:r>
              <a:rPr lang="en-BE"/>
              <a:t>WETENSCHAPSPARK</a:t>
            </a:r>
          </a:p>
        </p:txBody>
      </p:sp>
    </p:spTree>
    <p:extLst>
      <p:ext uri="{BB962C8B-B14F-4D97-AF65-F5344CB8AC3E}">
        <p14:creationId xmlns:p14="http://schemas.microsoft.com/office/powerpoint/2010/main" val="36386602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descr="Afbeelding met meubels, tekst, kunst, overdekt&#10;&#10;Automatisch gegenereerde beschrijving">
            <a:extLst>
              <a:ext uri="{FF2B5EF4-FFF2-40B4-BE49-F238E27FC236}">
                <a16:creationId xmlns:a16="http://schemas.microsoft.com/office/drawing/2014/main" id="{FAC733B0-91FE-F3EB-96B8-F21CF4038C30}"/>
              </a:ext>
            </a:extLst>
          </p:cNvPr>
          <p:cNvPicPr>
            <a:picLocks noChangeAspect="1"/>
          </p:cNvPicPr>
          <p:nvPr/>
        </p:nvPicPr>
        <p:blipFill rotWithShape="1">
          <a:blip r:embed="rId3"/>
          <a:srcRect l="7201" t="12241" r="5325" b="7972"/>
          <a:stretch/>
        </p:blipFill>
        <p:spPr>
          <a:xfrm>
            <a:off x="334963" y="1155032"/>
            <a:ext cx="7341184" cy="4464049"/>
          </a:xfrm>
          <a:prstGeom prst="rect">
            <a:avLst/>
          </a:prstGeom>
        </p:spPr>
      </p:pic>
      <p:pic>
        <p:nvPicPr>
          <p:cNvPr id="3" name="Afbeelding 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818895" y="1160463"/>
            <a:ext cx="4038142" cy="4464050"/>
          </a:xfrm>
          <a:prstGeom prst="rect">
            <a:avLst/>
          </a:prstGeom>
        </p:spPr>
      </p:pic>
      <p:pic>
        <p:nvPicPr>
          <p:cNvPr id="9" name="Afbeelding 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568190" y="5764002"/>
            <a:ext cx="1315140" cy="793552"/>
          </a:xfrm>
          <a:prstGeom prst="rect">
            <a:avLst/>
          </a:prstGeom>
        </p:spPr>
      </p:pic>
      <p:pic>
        <p:nvPicPr>
          <p:cNvPr id="21" name="Afbeelding 20">
            <a:hlinkClick r:id="rId6"/>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572311" y="3083155"/>
            <a:ext cx="887649" cy="618665"/>
          </a:xfrm>
          <a:prstGeom prst="rect">
            <a:avLst/>
          </a:prstGeom>
          <a:ln>
            <a:noFill/>
          </a:ln>
          <a:effectLst>
            <a:outerShdw blurRad="292100" dist="139700" dir="2700000" algn="tl" rotWithShape="0">
              <a:srgbClr val="333333">
                <a:alpha val="65000"/>
              </a:srgbClr>
            </a:outerShdw>
          </a:effectLst>
        </p:spPr>
      </p:pic>
      <p:sp>
        <p:nvSpPr>
          <p:cNvPr id="5" name="Rectangle 4">
            <a:extLst>
              <a:ext uri="{FF2B5EF4-FFF2-40B4-BE49-F238E27FC236}">
                <a16:creationId xmlns:a16="http://schemas.microsoft.com/office/drawing/2014/main" id="{6CDA9503-523B-C00D-E648-2DB2D791F5FC}"/>
              </a:ext>
            </a:extLst>
          </p:cNvPr>
          <p:cNvSpPr/>
          <p:nvPr/>
        </p:nvSpPr>
        <p:spPr>
          <a:xfrm>
            <a:off x="334963" y="4300779"/>
            <a:ext cx="3376881" cy="1323733"/>
          </a:xfrm>
          <a:prstGeom prst="rect">
            <a:avLst/>
          </a:prstGeom>
          <a:solidFill>
            <a:srgbClr val="1E6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6" name="Tekstvak 22">
            <a:extLst>
              <a:ext uri="{FF2B5EF4-FFF2-40B4-BE49-F238E27FC236}">
                <a16:creationId xmlns:a16="http://schemas.microsoft.com/office/drawing/2014/main" id="{95341CA8-DD7A-8494-A93D-15B101C57620}"/>
              </a:ext>
            </a:extLst>
          </p:cNvPr>
          <p:cNvSpPr txBox="1"/>
          <p:nvPr/>
        </p:nvSpPr>
        <p:spPr>
          <a:xfrm>
            <a:off x="623890" y="4506829"/>
            <a:ext cx="2948421" cy="954107"/>
          </a:xfrm>
          <a:prstGeom prst="rect">
            <a:avLst/>
          </a:prstGeom>
          <a:noFill/>
        </p:spPr>
        <p:txBody>
          <a:bodyPr wrap="square" lIns="0" rtlCol="0">
            <a:spAutoFit/>
          </a:bodyPr>
          <a:lstStyle/>
          <a:p>
            <a:pPr>
              <a:tabLst>
                <a:tab pos="258763" algn="l"/>
              </a:tabLst>
            </a:pPr>
            <a:r>
              <a:rPr lang="nl-BE" sz="2800">
                <a:solidFill>
                  <a:srgbClr val="FFD200"/>
                </a:solidFill>
                <a:latin typeface="UGent Panno Text Medium" panose="02000506040000040003" pitchFamily="2" charset="0"/>
              </a:rPr>
              <a:t>Wetenschapsmuseum</a:t>
            </a:r>
            <a:br>
              <a:rPr lang="nl-BE" sz="2800">
                <a:solidFill>
                  <a:srgbClr val="FFD200"/>
                </a:solidFill>
                <a:latin typeface="UGent Panno Text Medium" panose="02000506040000040003" pitchFamily="2" charset="0"/>
              </a:rPr>
            </a:br>
            <a:r>
              <a:rPr lang="nl-BE" sz="2800">
                <a:solidFill>
                  <a:srgbClr val="FFD200"/>
                </a:solidFill>
                <a:latin typeface="UGent Panno Text Medium" panose="02000506040000040003" pitchFamily="2" charset="0"/>
              </a:rPr>
              <a:t>en Plantentuin</a:t>
            </a:r>
            <a:endParaRPr lang="nl-BE">
              <a:solidFill>
                <a:schemeClr val="bg1"/>
              </a:solidFill>
              <a:latin typeface="UGent Panno Text SemiLight" panose="02000406040000040003" pitchFamily="2" charset="0"/>
            </a:endParaRPr>
          </a:p>
        </p:txBody>
      </p:sp>
      <p:sp>
        <p:nvSpPr>
          <p:cNvPr id="14" name="Title 13">
            <a:extLst>
              <a:ext uri="{FF2B5EF4-FFF2-40B4-BE49-F238E27FC236}">
                <a16:creationId xmlns:a16="http://schemas.microsoft.com/office/drawing/2014/main" id="{F28856F5-2368-6D91-7F2C-A486A4CA7925}"/>
              </a:ext>
            </a:extLst>
          </p:cNvPr>
          <p:cNvSpPr>
            <a:spLocks noGrp="1"/>
          </p:cNvSpPr>
          <p:nvPr>
            <p:ph type="title"/>
          </p:nvPr>
        </p:nvSpPr>
        <p:spPr/>
        <p:txBody>
          <a:bodyPr/>
          <a:lstStyle/>
          <a:p>
            <a:r>
              <a:rPr lang="en-GB"/>
              <a:t>GUM</a:t>
            </a:r>
            <a:r>
              <a:rPr lang="en-GB" sz="3200"/>
              <a:t>  </a:t>
            </a:r>
            <a:r>
              <a:rPr lang="en-GB" sz="2800" b="0"/>
              <a:t>-  Gents </a:t>
            </a:r>
            <a:r>
              <a:rPr lang="en-GB" sz="2800" b="0" err="1"/>
              <a:t>universiteitsmuseum</a:t>
            </a:r>
            <a:endParaRPr lang="en-BE" b="0"/>
          </a:p>
        </p:txBody>
      </p:sp>
    </p:spTree>
    <p:extLst>
      <p:ext uri="{BB962C8B-B14F-4D97-AF65-F5344CB8AC3E}">
        <p14:creationId xmlns:p14="http://schemas.microsoft.com/office/powerpoint/2010/main" val="31148520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66EB9-28F4-E073-3B62-96CFFF14915F}"/>
              </a:ext>
            </a:extLst>
          </p:cNvPr>
          <p:cNvSpPr>
            <a:spLocks noGrp="1"/>
          </p:cNvSpPr>
          <p:nvPr>
            <p:ph type="title"/>
          </p:nvPr>
        </p:nvSpPr>
        <p:spPr/>
        <p:txBody>
          <a:bodyPr>
            <a:normAutofit/>
          </a:bodyPr>
          <a:lstStyle/>
          <a:p>
            <a:r>
              <a:rPr lang="en-BE"/>
              <a:t>IN BELGIË</a:t>
            </a:r>
          </a:p>
        </p:txBody>
      </p:sp>
      <p:sp>
        <p:nvSpPr>
          <p:cNvPr id="4" name="Text Placeholder 3">
            <a:extLst>
              <a:ext uri="{FF2B5EF4-FFF2-40B4-BE49-F238E27FC236}">
                <a16:creationId xmlns:a16="http://schemas.microsoft.com/office/drawing/2014/main" id="{366D0EB5-3B94-0E51-7D82-DA2E01E12F72}"/>
              </a:ext>
            </a:extLst>
          </p:cNvPr>
          <p:cNvSpPr>
            <a:spLocks noGrp="1"/>
          </p:cNvSpPr>
          <p:nvPr>
            <p:ph type="body" sz="quarter" idx="4294967295"/>
          </p:nvPr>
        </p:nvSpPr>
        <p:spPr>
          <a:xfrm>
            <a:off x="542609" y="1149350"/>
            <a:ext cx="10350817" cy="549275"/>
          </a:xfrm>
        </p:spPr>
        <p:txBody>
          <a:bodyPr/>
          <a:lstStyle/>
          <a:p>
            <a:r>
              <a:rPr lang="en-BE"/>
              <a:t>In het hart van Europa</a:t>
            </a:r>
          </a:p>
        </p:txBody>
      </p:sp>
      <p:pic>
        <p:nvPicPr>
          <p:cNvPr id="5" name="Afbeelding 4">
            <a:extLst>
              <a:ext uri="{FF2B5EF4-FFF2-40B4-BE49-F238E27FC236}">
                <a16:creationId xmlns:a16="http://schemas.microsoft.com/office/drawing/2014/main" id="{ADE7FC0E-9FDE-804D-3BB3-87D4CCE78FB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880970" y="-6263"/>
            <a:ext cx="6311031" cy="5631464"/>
          </a:xfrm>
          <a:prstGeom prst="rect">
            <a:avLst/>
          </a:prstGeom>
        </p:spPr>
      </p:pic>
      <p:grpSp>
        <p:nvGrpSpPr>
          <p:cNvPr id="15" name="Group 14">
            <a:extLst>
              <a:ext uri="{FF2B5EF4-FFF2-40B4-BE49-F238E27FC236}">
                <a16:creationId xmlns:a16="http://schemas.microsoft.com/office/drawing/2014/main" id="{C5B712EA-3D7F-6792-C73B-7FF490929120}"/>
              </a:ext>
            </a:extLst>
          </p:cNvPr>
          <p:cNvGrpSpPr/>
          <p:nvPr/>
        </p:nvGrpSpPr>
        <p:grpSpPr>
          <a:xfrm>
            <a:off x="1700105" y="1584008"/>
            <a:ext cx="6417964" cy="3307811"/>
            <a:chOff x="959645" y="2041903"/>
            <a:chExt cx="10459033" cy="5390573"/>
          </a:xfrm>
        </p:grpSpPr>
        <p:cxnSp>
          <p:nvCxnSpPr>
            <p:cNvPr id="16" name="Rechte verbindingslijn 52">
              <a:extLst>
                <a:ext uri="{FF2B5EF4-FFF2-40B4-BE49-F238E27FC236}">
                  <a16:creationId xmlns:a16="http://schemas.microsoft.com/office/drawing/2014/main" id="{7CE700A0-E947-19A3-2260-F2A2418130C2}"/>
                </a:ext>
              </a:extLst>
            </p:cNvPr>
            <p:cNvCxnSpPr/>
            <p:nvPr/>
          </p:nvCxnSpPr>
          <p:spPr>
            <a:xfrm flipH="1" flipV="1">
              <a:off x="5214765" y="2187200"/>
              <a:ext cx="6167840" cy="2348889"/>
            </a:xfrm>
            <a:prstGeom prst="line">
              <a:avLst/>
            </a:prstGeom>
            <a:ln w="12700">
              <a:solidFill>
                <a:srgbClr val="FFD200"/>
              </a:solidFill>
              <a:prstDash val="sysDash"/>
              <a:headEnd type="none" w="lg" len="lg"/>
              <a:tailEnd type="none" w="lg" len="lg"/>
            </a:ln>
          </p:spPr>
          <p:style>
            <a:lnRef idx="1">
              <a:schemeClr val="accent1"/>
            </a:lnRef>
            <a:fillRef idx="0">
              <a:schemeClr val="accent1"/>
            </a:fillRef>
            <a:effectRef idx="0">
              <a:schemeClr val="accent1"/>
            </a:effectRef>
            <a:fontRef idx="minor">
              <a:schemeClr val="tx1"/>
            </a:fontRef>
          </p:style>
        </p:cxnSp>
        <p:cxnSp>
          <p:nvCxnSpPr>
            <p:cNvPr id="17" name="Rechte verbindingslijn 57">
              <a:extLst>
                <a:ext uri="{FF2B5EF4-FFF2-40B4-BE49-F238E27FC236}">
                  <a16:creationId xmlns:a16="http://schemas.microsoft.com/office/drawing/2014/main" id="{E7A396F3-A7D0-6E9B-BC78-E93AFB480FD7}"/>
                </a:ext>
              </a:extLst>
            </p:cNvPr>
            <p:cNvCxnSpPr/>
            <p:nvPr/>
          </p:nvCxnSpPr>
          <p:spPr>
            <a:xfrm flipH="1">
              <a:off x="5029200" y="4973679"/>
              <a:ext cx="6389478" cy="2381000"/>
            </a:xfrm>
            <a:prstGeom prst="line">
              <a:avLst/>
            </a:prstGeom>
            <a:ln w="12700">
              <a:solidFill>
                <a:srgbClr val="FFD200"/>
              </a:solidFill>
              <a:prstDash val="sysDash"/>
              <a:headEnd type="none" w="lg" len="lg"/>
              <a:tailEnd type="none" w="lg" len="lg"/>
            </a:ln>
          </p:spPr>
          <p:style>
            <a:lnRef idx="1">
              <a:schemeClr val="accent1"/>
            </a:lnRef>
            <a:fillRef idx="0">
              <a:schemeClr val="accent1"/>
            </a:fillRef>
            <a:effectRef idx="0">
              <a:schemeClr val="accent1"/>
            </a:effectRef>
            <a:fontRef idx="minor">
              <a:schemeClr val="tx1"/>
            </a:fontRef>
          </p:style>
        </p:cxnSp>
        <p:sp>
          <p:nvSpPr>
            <p:cNvPr id="18" name="Ovaal 65">
              <a:extLst>
                <a:ext uri="{FF2B5EF4-FFF2-40B4-BE49-F238E27FC236}">
                  <a16:creationId xmlns:a16="http://schemas.microsoft.com/office/drawing/2014/main" id="{8F49EEBB-83C0-C556-2758-8642B1D85EE6}"/>
                </a:ext>
              </a:extLst>
            </p:cNvPr>
            <p:cNvSpPr/>
            <p:nvPr/>
          </p:nvSpPr>
          <p:spPr>
            <a:xfrm>
              <a:off x="1622738" y="2041903"/>
              <a:ext cx="5390573" cy="5390573"/>
            </a:xfrm>
            <a:prstGeom prst="ellipse">
              <a:avLst/>
            </a:prstGeom>
            <a:noFill/>
            <a:ln w="12700">
              <a:solidFill>
                <a:srgbClr val="FFD2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BE">
                <a:solidFill>
                  <a:schemeClr val="tx1"/>
                </a:solidFill>
              </a:endParaRPr>
            </a:p>
          </p:txBody>
        </p:sp>
        <p:pic>
          <p:nvPicPr>
            <p:cNvPr id="19" name="Afbeelding 21">
              <a:extLst>
                <a:ext uri="{FF2B5EF4-FFF2-40B4-BE49-F238E27FC236}">
                  <a16:creationId xmlns:a16="http://schemas.microsoft.com/office/drawing/2014/main" id="{F410A511-56D0-3D35-B8B2-FFC3CFAFD60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59645" y="2250913"/>
              <a:ext cx="6823326" cy="4825733"/>
            </a:xfrm>
            <a:prstGeom prst="rect">
              <a:avLst/>
            </a:prstGeom>
          </p:spPr>
        </p:pic>
      </p:grpSp>
      <p:sp>
        <p:nvSpPr>
          <p:cNvPr id="34" name="Tijdelijke aanduiding voor inhoud 4">
            <a:extLst>
              <a:ext uri="{FF2B5EF4-FFF2-40B4-BE49-F238E27FC236}">
                <a16:creationId xmlns:a16="http://schemas.microsoft.com/office/drawing/2014/main" id="{1EDF1C63-136F-D88C-555B-78E673205940}"/>
              </a:ext>
            </a:extLst>
          </p:cNvPr>
          <p:cNvSpPr txBox="1">
            <a:spLocks/>
          </p:cNvSpPr>
          <p:nvPr/>
        </p:nvSpPr>
        <p:spPr>
          <a:xfrm>
            <a:off x="5938445" y="1625427"/>
            <a:ext cx="785576" cy="507360"/>
          </a:xfrm>
          <a:prstGeom prst="rect">
            <a:avLst/>
          </a:prstGeom>
          <a:solidFill>
            <a:schemeClr val="bg1"/>
          </a:solidFill>
        </p:spPr>
        <p:txBody>
          <a:bodyPr vert="horz" lIns="91440" tIns="45720" rIns="91440" bIns="45720" rtlCol="0" anchor="ctr">
            <a:normAutofit lnSpcReduction="10000"/>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nl-BE" sz="1400" b="1">
                <a:solidFill>
                  <a:srgbClr val="1E64C8"/>
                </a:solidFill>
                <a:latin typeface="UGent Panno Text SemiBold" panose="02000506040000040003" pitchFamily="2" charset="0"/>
              </a:rPr>
              <a:t>Londen</a:t>
            </a:r>
          </a:p>
          <a:p>
            <a:pPr marL="0" indent="0" algn="ctr">
              <a:lnSpc>
                <a:spcPct val="100000"/>
              </a:lnSpc>
              <a:buFont typeface="Arial" panose="020B0604020202020204" pitchFamily="34" charset="0"/>
              <a:buNone/>
            </a:pPr>
            <a:r>
              <a:rPr lang="nl-BE" sz="1400">
                <a:solidFill>
                  <a:srgbClr val="1E64C8"/>
                </a:solidFill>
                <a:latin typeface="UGent Panno Text SemiLight" panose="02000406040000040003" pitchFamily="2" charset="0"/>
              </a:rPr>
              <a:t>350 km</a:t>
            </a:r>
          </a:p>
        </p:txBody>
      </p:sp>
      <p:cxnSp>
        <p:nvCxnSpPr>
          <p:cNvPr id="35" name="Rechte verbindingslijn 22">
            <a:extLst>
              <a:ext uri="{FF2B5EF4-FFF2-40B4-BE49-F238E27FC236}">
                <a16:creationId xmlns:a16="http://schemas.microsoft.com/office/drawing/2014/main" id="{2F77327E-BFCD-C26E-D9B2-68B92621F052}"/>
              </a:ext>
            </a:extLst>
          </p:cNvPr>
          <p:cNvCxnSpPr>
            <a:cxnSpLocks/>
          </p:cNvCxnSpPr>
          <p:nvPr/>
        </p:nvCxnSpPr>
        <p:spPr>
          <a:xfrm flipH="1" flipV="1">
            <a:off x="6564313" y="2048005"/>
            <a:ext cx="1060930" cy="859831"/>
          </a:xfrm>
          <a:prstGeom prst="line">
            <a:avLst/>
          </a:prstGeom>
          <a:ln w="22225">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41" name="Rechte verbindingslijn 22">
            <a:extLst>
              <a:ext uri="{FF2B5EF4-FFF2-40B4-BE49-F238E27FC236}">
                <a16:creationId xmlns:a16="http://schemas.microsoft.com/office/drawing/2014/main" id="{86278230-F61A-BF82-74A5-38575F490C5C}"/>
              </a:ext>
            </a:extLst>
          </p:cNvPr>
          <p:cNvCxnSpPr>
            <a:cxnSpLocks/>
          </p:cNvCxnSpPr>
          <p:nvPr/>
        </p:nvCxnSpPr>
        <p:spPr>
          <a:xfrm flipH="1" flipV="1">
            <a:off x="8091265" y="2019321"/>
            <a:ext cx="56019" cy="977673"/>
          </a:xfrm>
          <a:prstGeom prst="line">
            <a:avLst/>
          </a:prstGeom>
          <a:ln w="22225">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40" name="Tijdelijke aanduiding voor inhoud 4">
            <a:extLst>
              <a:ext uri="{FF2B5EF4-FFF2-40B4-BE49-F238E27FC236}">
                <a16:creationId xmlns:a16="http://schemas.microsoft.com/office/drawing/2014/main" id="{53330FFD-80DF-5EC2-0F13-4776603ECB34}"/>
              </a:ext>
            </a:extLst>
          </p:cNvPr>
          <p:cNvSpPr txBox="1">
            <a:spLocks/>
          </p:cNvSpPr>
          <p:nvPr/>
        </p:nvSpPr>
        <p:spPr>
          <a:xfrm>
            <a:off x="7667211" y="1625427"/>
            <a:ext cx="963174" cy="507360"/>
          </a:xfrm>
          <a:prstGeom prst="rect">
            <a:avLst/>
          </a:prstGeom>
          <a:solidFill>
            <a:schemeClr val="bg1"/>
          </a:solidFill>
        </p:spPr>
        <p:txBody>
          <a:bodyPr vert="horz" lIns="91440" tIns="45720" rIns="91440" bIns="45720" rtlCol="0" anchor="ctr">
            <a:normAutofit lnSpcReduction="10000"/>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nl-BE" sz="1400" b="1">
                <a:solidFill>
                  <a:srgbClr val="1E64C8"/>
                </a:solidFill>
                <a:latin typeface="UGent Panno Text SemiBold" panose="02000506040000040003" pitchFamily="2" charset="0"/>
              </a:rPr>
              <a:t>Amsterdam</a:t>
            </a:r>
          </a:p>
          <a:p>
            <a:pPr marL="0" indent="0" algn="ctr">
              <a:lnSpc>
                <a:spcPct val="100000"/>
              </a:lnSpc>
              <a:buFont typeface="Arial" panose="020B0604020202020204" pitchFamily="34" charset="0"/>
              <a:buNone/>
            </a:pPr>
            <a:r>
              <a:rPr lang="nl-BE" sz="1400">
                <a:solidFill>
                  <a:srgbClr val="1E64C8"/>
                </a:solidFill>
                <a:latin typeface="UGent Panno Text SemiLight" panose="02000406040000040003" pitchFamily="2" charset="0"/>
              </a:rPr>
              <a:t>350 km</a:t>
            </a:r>
          </a:p>
        </p:txBody>
      </p:sp>
      <p:cxnSp>
        <p:nvCxnSpPr>
          <p:cNvPr id="45" name="Rechte verbindingslijn 22">
            <a:extLst>
              <a:ext uri="{FF2B5EF4-FFF2-40B4-BE49-F238E27FC236}">
                <a16:creationId xmlns:a16="http://schemas.microsoft.com/office/drawing/2014/main" id="{2DD6FF6B-30EF-01B3-FA07-222730785C4D}"/>
              </a:ext>
            </a:extLst>
          </p:cNvPr>
          <p:cNvCxnSpPr>
            <a:cxnSpLocks/>
          </p:cNvCxnSpPr>
          <p:nvPr/>
        </p:nvCxnSpPr>
        <p:spPr>
          <a:xfrm flipV="1">
            <a:off x="8919925" y="2198318"/>
            <a:ext cx="814479" cy="827360"/>
          </a:xfrm>
          <a:prstGeom prst="line">
            <a:avLst/>
          </a:prstGeom>
          <a:ln w="22225">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44" name="Tijdelijke aanduiding voor inhoud 4">
            <a:extLst>
              <a:ext uri="{FF2B5EF4-FFF2-40B4-BE49-F238E27FC236}">
                <a16:creationId xmlns:a16="http://schemas.microsoft.com/office/drawing/2014/main" id="{FB293A5C-FD31-B128-29B9-6C6EAA60D8C8}"/>
              </a:ext>
            </a:extLst>
          </p:cNvPr>
          <p:cNvSpPr txBox="1">
            <a:spLocks/>
          </p:cNvSpPr>
          <p:nvPr/>
        </p:nvSpPr>
        <p:spPr>
          <a:xfrm>
            <a:off x="9475799" y="1794325"/>
            <a:ext cx="749554" cy="507360"/>
          </a:xfrm>
          <a:prstGeom prst="rect">
            <a:avLst/>
          </a:prstGeom>
          <a:solidFill>
            <a:schemeClr val="bg1"/>
          </a:solidFill>
        </p:spPr>
        <p:txBody>
          <a:bodyPr vert="horz" lIns="91440" tIns="45720" rIns="91440" bIns="45720" rtlCol="0" anchor="ctr">
            <a:normAutofit lnSpcReduction="10000"/>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nl-BE" sz="1400" b="1">
                <a:solidFill>
                  <a:srgbClr val="1E64C8"/>
                </a:solidFill>
                <a:latin typeface="UGent Panno Text SemiBold" panose="02000506040000040003" pitchFamily="2" charset="0"/>
              </a:rPr>
              <a:t>Berlijn</a:t>
            </a:r>
          </a:p>
          <a:p>
            <a:pPr marL="0" indent="0" algn="ctr">
              <a:lnSpc>
                <a:spcPct val="100000"/>
              </a:lnSpc>
              <a:buFont typeface="Arial" panose="020B0604020202020204" pitchFamily="34" charset="0"/>
              <a:buNone/>
            </a:pPr>
            <a:r>
              <a:rPr lang="nl-BE" sz="1400">
                <a:solidFill>
                  <a:srgbClr val="1E64C8"/>
                </a:solidFill>
                <a:latin typeface="UGent Panno Text SemiLight" panose="02000406040000040003" pitchFamily="2" charset="0"/>
              </a:rPr>
              <a:t>800 km</a:t>
            </a:r>
          </a:p>
        </p:txBody>
      </p:sp>
      <p:cxnSp>
        <p:nvCxnSpPr>
          <p:cNvPr id="50" name="Rechte verbindingslijn 22">
            <a:extLst>
              <a:ext uri="{FF2B5EF4-FFF2-40B4-BE49-F238E27FC236}">
                <a16:creationId xmlns:a16="http://schemas.microsoft.com/office/drawing/2014/main" id="{88DF9A1A-CE0A-0B10-D6AF-47874BB00171}"/>
              </a:ext>
            </a:extLst>
          </p:cNvPr>
          <p:cNvCxnSpPr>
            <a:cxnSpLocks/>
          </p:cNvCxnSpPr>
          <p:nvPr/>
        </p:nvCxnSpPr>
        <p:spPr>
          <a:xfrm flipV="1">
            <a:off x="7451167" y="3489351"/>
            <a:ext cx="314970" cy="1287144"/>
          </a:xfrm>
          <a:prstGeom prst="line">
            <a:avLst/>
          </a:prstGeom>
          <a:ln w="22225">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49" name="Tijdelijke aanduiding voor inhoud 4">
            <a:extLst>
              <a:ext uri="{FF2B5EF4-FFF2-40B4-BE49-F238E27FC236}">
                <a16:creationId xmlns:a16="http://schemas.microsoft.com/office/drawing/2014/main" id="{02E8A523-9F51-98D3-BB83-ED2B194768CF}"/>
              </a:ext>
            </a:extLst>
          </p:cNvPr>
          <p:cNvSpPr txBox="1">
            <a:spLocks/>
          </p:cNvSpPr>
          <p:nvPr/>
        </p:nvSpPr>
        <p:spPr>
          <a:xfrm>
            <a:off x="7159400" y="4605238"/>
            <a:ext cx="699222" cy="507360"/>
          </a:xfrm>
          <a:prstGeom prst="rect">
            <a:avLst/>
          </a:prstGeom>
          <a:solidFill>
            <a:schemeClr val="bg1"/>
          </a:solidFill>
        </p:spPr>
        <p:txBody>
          <a:bodyPr vert="horz" lIns="91440" tIns="45720" rIns="91440" bIns="45720" rtlCol="0" anchor="ctr">
            <a:normAutofit lnSpcReduction="10000"/>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nl-BE" sz="1400" b="1">
                <a:solidFill>
                  <a:srgbClr val="1E64C8"/>
                </a:solidFill>
                <a:latin typeface="UGent Panno Text SemiBold" panose="02000506040000040003" pitchFamily="2" charset="0"/>
              </a:rPr>
              <a:t>Parijs</a:t>
            </a:r>
          </a:p>
          <a:p>
            <a:pPr marL="0" indent="0" algn="ctr">
              <a:lnSpc>
                <a:spcPct val="100000"/>
              </a:lnSpc>
              <a:buFont typeface="Arial" panose="020B0604020202020204" pitchFamily="34" charset="0"/>
              <a:buNone/>
            </a:pPr>
            <a:r>
              <a:rPr lang="nl-BE" sz="1400">
                <a:solidFill>
                  <a:srgbClr val="1E64C8"/>
                </a:solidFill>
                <a:latin typeface="UGent Panno Text SemiLight" panose="02000406040000040003" pitchFamily="2" charset="0"/>
              </a:rPr>
              <a:t>300 km</a:t>
            </a:r>
          </a:p>
        </p:txBody>
      </p:sp>
    </p:spTree>
    <p:extLst>
      <p:ext uri="{BB962C8B-B14F-4D97-AF65-F5344CB8AC3E}">
        <p14:creationId xmlns:p14="http://schemas.microsoft.com/office/powerpoint/2010/main" val="24932103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C671039-1EF9-1ECB-2BED-85EF6D6F30DE}"/>
              </a:ext>
            </a:extLst>
          </p:cNvPr>
          <p:cNvSpPr>
            <a:spLocks noGrp="1"/>
          </p:cNvSpPr>
          <p:nvPr>
            <p:ph type="body" sz="quarter" idx="11"/>
          </p:nvPr>
        </p:nvSpPr>
        <p:spPr/>
        <p:txBody>
          <a:bodyPr/>
          <a:lstStyle/>
          <a:p>
            <a:r>
              <a:rPr lang="en-BE"/>
              <a:t>UGENT IN WEST-VLAANDEREN</a:t>
            </a:r>
          </a:p>
        </p:txBody>
      </p:sp>
      <p:pic>
        <p:nvPicPr>
          <p:cNvPr id="4" name="Afbeelding 2">
            <a:extLst>
              <a:ext uri="{FF2B5EF4-FFF2-40B4-BE49-F238E27FC236}">
                <a16:creationId xmlns:a16="http://schemas.microsoft.com/office/drawing/2014/main" id="{A426D8A6-9C79-CB1A-A0F1-1ADEEA1243E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747360" y="254000"/>
            <a:ext cx="6890444" cy="4871812"/>
          </a:xfrm>
          <a:prstGeom prst="rect">
            <a:avLst/>
          </a:prstGeom>
        </p:spPr>
      </p:pic>
    </p:spTree>
    <p:extLst>
      <p:ext uri="{BB962C8B-B14F-4D97-AF65-F5344CB8AC3E}">
        <p14:creationId xmlns:p14="http://schemas.microsoft.com/office/powerpoint/2010/main" val="29203399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2">
            <a:extLst>
              <a:ext uri="{FF2B5EF4-FFF2-40B4-BE49-F238E27FC236}">
                <a16:creationId xmlns:a16="http://schemas.microsoft.com/office/drawing/2014/main" id="{7C0D9494-7833-0610-F162-0722E6CE967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726134" y="1843646"/>
            <a:ext cx="4034185" cy="3644336"/>
          </a:xfrm>
          <a:prstGeom prst="rect">
            <a:avLst/>
          </a:prstGeom>
        </p:spPr>
      </p:pic>
      <p:pic>
        <p:nvPicPr>
          <p:cNvPr id="5" name="Afbeelding 7">
            <a:extLst>
              <a:ext uri="{FF2B5EF4-FFF2-40B4-BE49-F238E27FC236}">
                <a16:creationId xmlns:a16="http://schemas.microsoft.com/office/drawing/2014/main" id="{2E48E921-C2CB-5099-27C1-46A233B4EC0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62856" y="1843650"/>
            <a:ext cx="3999616" cy="3644336"/>
          </a:xfrm>
          <a:prstGeom prst="rect">
            <a:avLst/>
          </a:prstGeom>
        </p:spPr>
      </p:pic>
      <p:sp>
        <p:nvSpPr>
          <p:cNvPr id="8" name="Tijdelijke aanduiding voor tekst 4">
            <a:extLst>
              <a:ext uri="{FF2B5EF4-FFF2-40B4-BE49-F238E27FC236}">
                <a16:creationId xmlns:a16="http://schemas.microsoft.com/office/drawing/2014/main" id="{7D3CF8D2-ADEA-E3AF-65F6-29B4C5EDA88A}"/>
              </a:ext>
            </a:extLst>
          </p:cNvPr>
          <p:cNvSpPr txBox="1">
            <a:spLocks/>
          </p:cNvSpPr>
          <p:nvPr/>
        </p:nvSpPr>
        <p:spPr>
          <a:xfrm>
            <a:off x="662857" y="4531902"/>
            <a:ext cx="2849373" cy="956085"/>
          </a:xfrm>
          <a:prstGeom prst="rect">
            <a:avLst/>
          </a:prstGeom>
          <a:solidFill>
            <a:srgbClr val="1E64C8"/>
          </a:solidFill>
        </p:spPr>
        <p:txBody>
          <a:bodyPr lIns="180000" tIns="18000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BE" sz="5400">
              <a:solidFill>
                <a:schemeClr val="bg1"/>
              </a:solidFill>
              <a:highlight>
                <a:srgbClr val="1E64C8"/>
              </a:highlight>
              <a:latin typeface="UGent Panno Text SemiLight" panose="02000406040000040003" pitchFamily="2" charset="0"/>
            </a:endParaRPr>
          </a:p>
        </p:txBody>
      </p:sp>
      <p:sp>
        <p:nvSpPr>
          <p:cNvPr id="10" name="Tijdelijke aanduiding voor tekst 4">
            <a:extLst>
              <a:ext uri="{FF2B5EF4-FFF2-40B4-BE49-F238E27FC236}">
                <a16:creationId xmlns:a16="http://schemas.microsoft.com/office/drawing/2014/main" id="{F3A19BD3-4D64-9C2B-15BF-907C70DDE6E7}"/>
              </a:ext>
            </a:extLst>
          </p:cNvPr>
          <p:cNvSpPr txBox="1">
            <a:spLocks/>
          </p:cNvSpPr>
          <p:nvPr/>
        </p:nvSpPr>
        <p:spPr>
          <a:xfrm>
            <a:off x="4726134" y="4531901"/>
            <a:ext cx="2711326" cy="956085"/>
          </a:xfrm>
          <a:prstGeom prst="rect">
            <a:avLst/>
          </a:prstGeom>
          <a:solidFill>
            <a:srgbClr val="1E64C8"/>
          </a:solidFill>
        </p:spPr>
        <p:txBody>
          <a:bodyPr lIns="180000" tIns="18000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BE" sz="5400">
              <a:solidFill>
                <a:schemeClr val="bg1"/>
              </a:solidFill>
              <a:highlight>
                <a:srgbClr val="1E64C8"/>
              </a:highlight>
              <a:latin typeface="UGent Panno Text SemiLight" panose="02000406040000040003" pitchFamily="2" charset="0"/>
            </a:endParaRPr>
          </a:p>
        </p:txBody>
      </p:sp>
      <p:sp>
        <p:nvSpPr>
          <p:cNvPr id="18" name="Tijdelijke aanduiding voor inhoud 8">
            <a:extLst>
              <a:ext uri="{FF2B5EF4-FFF2-40B4-BE49-F238E27FC236}">
                <a16:creationId xmlns:a16="http://schemas.microsoft.com/office/drawing/2014/main" id="{D6BFC352-F528-02C5-C5B3-FC53FCC6D9E8}"/>
              </a:ext>
            </a:extLst>
          </p:cNvPr>
          <p:cNvSpPr txBox="1">
            <a:spLocks/>
          </p:cNvSpPr>
          <p:nvPr/>
        </p:nvSpPr>
        <p:spPr>
          <a:xfrm>
            <a:off x="814658" y="4650622"/>
            <a:ext cx="3195740" cy="666231"/>
          </a:xfrm>
          <a:prstGeom prst="rect">
            <a:avLst/>
          </a:prstGeom>
        </p:spPr>
        <p:txBody>
          <a:bodyPr lIns="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0273" indent="0">
              <a:buFont typeface="Arial" panose="020B0604020202020204" pitchFamily="34" charset="0"/>
              <a:buNone/>
            </a:pPr>
            <a:r>
              <a:rPr lang="nl-BE" sz="2400">
                <a:solidFill>
                  <a:schemeClr val="bg1"/>
                </a:solidFill>
                <a:latin typeface="UGent Panno Text SemiLight" panose="02000406040000040003" pitchFamily="2" charset="0"/>
              </a:rPr>
              <a:t>Machine- en productie-</a:t>
            </a:r>
            <a:br>
              <a:rPr lang="nl-BE" sz="2400">
                <a:solidFill>
                  <a:schemeClr val="bg1"/>
                </a:solidFill>
                <a:latin typeface="UGent Panno Text SemiLight" panose="02000406040000040003" pitchFamily="2" charset="0"/>
              </a:rPr>
            </a:br>
            <a:r>
              <a:rPr lang="nl-BE" sz="2400">
                <a:solidFill>
                  <a:schemeClr val="bg1"/>
                </a:solidFill>
                <a:latin typeface="UGent Panno Text SemiLight" panose="02000406040000040003" pitchFamily="2" charset="0"/>
              </a:rPr>
              <a:t>automatisering</a:t>
            </a:r>
          </a:p>
        </p:txBody>
      </p:sp>
      <p:sp>
        <p:nvSpPr>
          <p:cNvPr id="20" name="Tijdelijke aanduiding voor inhoud 8">
            <a:extLst>
              <a:ext uri="{FF2B5EF4-FFF2-40B4-BE49-F238E27FC236}">
                <a16:creationId xmlns:a16="http://schemas.microsoft.com/office/drawing/2014/main" id="{CD0BDCC6-BE0C-6FCA-7537-DFF77D58DD80}"/>
              </a:ext>
            </a:extLst>
          </p:cNvPr>
          <p:cNvSpPr txBox="1">
            <a:spLocks/>
          </p:cNvSpPr>
          <p:nvPr/>
        </p:nvSpPr>
        <p:spPr>
          <a:xfrm>
            <a:off x="4869672" y="4650621"/>
            <a:ext cx="3195740" cy="666231"/>
          </a:xfrm>
          <a:prstGeom prst="rect">
            <a:avLst/>
          </a:prstGeom>
        </p:spPr>
        <p:txBody>
          <a:bodyPr lIns="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0273" indent="0">
              <a:buFont typeface="Arial" panose="020B0604020202020204" pitchFamily="34" charset="0"/>
              <a:buNone/>
            </a:pPr>
            <a:r>
              <a:rPr lang="nl-BE" sz="2400">
                <a:solidFill>
                  <a:schemeClr val="bg1"/>
                </a:solidFill>
                <a:latin typeface="UGent Panno Text SemiLight" panose="02000406040000040003" pitchFamily="2" charset="0"/>
              </a:rPr>
              <a:t>Industrieel ontwerpen</a:t>
            </a:r>
          </a:p>
        </p:txBody>
      </p:sp>
      <p:pic>
        <p:nvPicPr>
          <p:cNvPr id="6" name="Picture 5">
            <a:extLst>
              <a:ext uri="{FF2B5EF4-FFF2-40B4-BE49-F238E27FC236}">
                <a16:creationId xmlns:a16="http://schemas.microsoft.com/office/drawing/2014/main" id="{6350C7FD-4EF5-B558-8786-E106A73455A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815" y="5632215"/>
            <a:ext cx="1531620" cy="1225786"/>
          </a:xfrm>
          <a:prstGeom prst="rect">
            <a:avLst/>
          </a:prstGeom>
        </p:spPr>
      </p:pic>
      <p:pic>
        <p:nvPicPr>
          <p:cNvPr id="23" name="Afbeelding 19">
            <a:hlinkClick r:id="rId5"/>
            <a:extLst>
              <a:ext uri="{FF2B5EF4-FFF2-40B4-BE49-F238E27FC236}">
                <a16:creationId xmlns:a16="http://schemas.microsoft.com/office/drawing/2014/main" id="{42EF7520-5EFB-9A0A-1226-6F133AEF966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253052" y="2198601"/>
            <a:ext cx="946164" cy="659448"/>
          </a:xfrm>
          <a:prstGeom prst="rect">
            <a:avLst/>
          </a:prstGeom>
          <a:ln>
            <a:noFill/>
          </a:ln>
          <a:effectLst>
            <a:outerShdw blurRad="292100" dist="139700" dir="2700000" sx="84446" sy="84446" algn="tl" rotWithShape="0">
              <a:srgbClr val="333333">
                <a:alpha val="65000"/>
              </a:srgbClr>
            </a:outerShdw>
          </a:effectLst>
        </p:spPr>
      </p:pic>
      <p:sp>
        <p:nvSpPr>
          <p:cNvPr id="9" name="Text Placeholder 8">
            <a:extLst>
              <a:ext uri="{FF2B5EF4-FFF2-40B4-BE49-F238E27FC236}">
                <a16:creationId xmlns:a16="http://schemas.microsoft.com/office/drawing/2014/main" id="{B068046E-4C25-097A-CE67-D1CB2AD3B9F4}"/>
              </a:ext>
            </a:extLst>
          </p:cNvPr>
          <p:cNvSpPr>
            <a:spLocks noGrp="1"/>
          </p:cNvSpPr>
          <p:nvPr>
            <p:ph type="body" sz="quarter" idx="10"/>
          </p:nvPr>
        </p:nvSpPr>
        <p:spPr/>
        <p:txBody>
          <a:bodyPr/>
          <a:lstStyle/>
          <a:p>
            <a:r>
              <a:rPr lang="en-GB">
                <a:solidFill>
                  <a:schemeClr val="tx1"/>
                </a:solidFill>
              </a:rPr>
              <a:t>2 </a:t>
            </a:r>
            <a:r>
              <a:rPr lang="en-GB" err="1">
                <a:solidFill>
                  <a:schemeClr val="tx1"/>
                </a:solidFill>
              </a:rPr>
              <a:t>unieke</a:t>
            </a:r>
            <a:r>
              <a:rPr lang="en-GB">
                <a:solidFill>
                  <a:schemeClr val="tx1"/>
                </a:solidFill>
              </a:rPr>
              <a:t>, </a:t>
            </a:r>
            <a:r>
              <a:rPr lang="en-GB" err="1">
                <a:solidFill>
                  <a:schemeClr val="tx1"/>
                </a:solidFill>
              </a:rPr>
              <a:t>praktijkgerichte</a:t>
            </a:r>
            <a:r>
              <a:rPr lang="en-GB">
                <a:solidFill>
                  <a:schemeClr val="tx1"/>
                </a:solidFill>
              </a:rPr>
              <a:t> </a:t>
            </a:r>
            <a:r>
              <a:rPr lang="en-GB" err="1">
                <a:solidFill>
                  <a:schemeClr val="tx1"/>
                </a:solidFill>
              </a:rPr>
              <a:t>opleidingen</a:t>
            </a:r>
            <a:r>
              <a:rPr lang="en-GB">
                <a:solidFill>
                  <a:schemeClr val="tx1"/>
                </a:solidFill>
              </a:rPr>
              <a:t> </a:t>
            </a:r>
            <a:r>
              <a:rPr lang="en-GB" err="1">
                <a:solidFill>
                  <a:schemeClr val="tx1"/>
                </a:solidFill>
              </a:rPr>
              <a:t>industrieel</a:t>
            </a:r>
            <a:r>
              <a:rPr lang="en-GB">
                <a:solidFill>
                  <a:schemeClr val="tx1"/>
                </a:solidFill>
              </a:rPr>
              <a:t> </a:t>
            </a:r>
            <a:r>
              <a:rPr lang="en-GB" err="1">
                <a:solidFill>
                  <a:schemeClr val="tx1"/>
                </a:solidFill>
              </a:rPr>
              <a:t>ingenieur</a:t>
            </a:r>
            <a:r>
              <a:rPr lang="en-GB">
                <a:solidFill>
                  <a:schemeClr val="tx1"/>
                </a:solidFill>
              </a:rPr>
              <a:t>:</a:t>
            </a:r>
            <a:endParaRPr lang="en-BE">
              <a:solidFill>
                <a:schemeClr val="tx1"/>
              </a:solidFill>
            </a:endParaRPr>
          </a:p>
        </p:txBody>
      </p:sp>
      <p:sp>
        <p:nvSpPr>
          <p:cNvPr id="12" name="Title 11">
            <a:extLst>
              <a:ext uri="{FF2B5EF4-FFF2-40B4-BE49-F238E27FC236}">
                <a16:creationId xmlns:a16="http://schemas.microsoft.com/office/drawing/2014/main" id="{5C85929A-3E9A-1F3E-695D-43369EEF8C20}"/>
              </a:ext>
            </a:extLst>
          </p:cNvPr>
          <p:cNvSpPr>
            <a:spLocks noGrp="1"/>
          </p:cNvSpPr>
          <p:nvPr>
            <p:ph type="title"/>
          </p:nvPr>
        </p:nvSpPr>
        <p:spPr/>
        <p:txBody>
          <a:bodyPr>
            <a:normAutofit/>
          </a:bodyPr>
          <a:lstStyle/>
          <a:p>
            <a:r>
              <a:rPr lang="en-GB"/>
              <a:t>UGENT CAMPUS KORTRIJK</a:t>
            </a:r>
            <a:endParaRPr lang="en-BE"/>
          </a:p>
        </p:txBody>
      </p:sp>
    </p:spTree>
    <p:extLst>
      <p:ext uri="{BB962C8B-B14F-4D97-AF65-F5344CB8AC3E}">
        <p14:creationId xmlns:p14="http://schemas.microsoft.com/office/powerpoint/2010/main" val="38477759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899110" y="3248882"/>
            <a:ext cx="5957928" cy="4224631"/>
          </a:xfrm>
          <a:prstGeom prst="rect">
            <a:avLst/>
          </a:prstGeom>
          <a:ln w="254000">
            <a:solidFill>
              <a:schemeClr val="bg1"/>
            </a:solidFill>
            <a:miter lim="800000"/>
          </a:ln>
        </p:spPr>
      </p:pic>
      <p:pic>
        <p:nvPicPr>
          <p:cNvPr id="8" name="Afbeelding 7"/>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168948"/>
            <a:ext cx="5680280" cy="2756839"/>
          </a:xfrm>
          <a:prstGeom prst="rect">
            <a:avLst/>
          </a:prstGeom>
          <a:ln w="254000" cap="sq">
            <a:noFill/>
            <a:miter lim="800000"/>
          </a:ln>
        </p:spPr>
      </p:pic>
      <p:pic>
        <p:nvPicPr>
          <p:cNvPr id="10" name="Afbeelding 9"/>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929161" y="4147947"/>
            <a:ext cx="3751119" cy="2776725"/>
          </a:xfrm>
          <a:prstGeom prst="rect">
            <a:avLst/>
          </a:prstGeom>
          <a:ln w="254000">
            <a:noFill/>
            <a:miter lim="800000"/>
          </a:ln>
        </p:spPr>
      </p:pic>
      <p:pic>
        <p:nvPicPr>
          <p:cNvPr id="6" name="Afbeelding 5"/>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899110" y="-224729"/>
            <a:ext cx="5205150" cy="3249115"/>
          </a:xfrm>
          <a:prstGeom prst="rect">
            <a:avLst/>
          </a:prstGeom>
        </p:spPr>
      </p:pic>
      <p:sp>
        <p:nvSpPr>
          <p:cNvPr id="9" name="Title 8">
            <a:extLst>
              <a:ext uri="{FF2B5EF4-FFF2-40B4-BE49-F238E27FC236}">
                <a16:creationId xmlns:a16="http://schemas.microsoft.com/office/drawing/2014/main" id="{807E7F07-DE7D-0F53-CCDC-BCFC42AA9678}"/>
              </a:ext>
            </a:extLst>
          </p:cNvPr>
          <p:cNvSpPr>
            <a:spLocks noGrp="1"/>
          </p:cNvSpPr>
          <p:nvPr>
            <p:ph type="title"/>
          </p:nvPr>
        </p:nvSpPr>
        <p:spPr/>
        <p:txBody>
          <a:bodyPr>
            <a:normAutofit/>
          </a:bodyPr>
          <a:lstStyle/>
          <a:p>
            <a:r>
              <a:rPr lang="en-BE"/>
              <a:t>KORTRIJK</a:t>
            </a:r>
          </a:p>
        </p:txBody>
      </p:sp>
    </p:spTree>
    <p:extLst>
      <p:ext uri="{BB962C8B-B14F-4D97-AF65-F5344CB8AC3E}">
        <p14:creationId xmlns:p14="http://schemas.microsoft.com/office/powerpoint/2010/main" val="24374907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https://www.ugent.be/img/dcom/faciliteiten/campusbrugge.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t="-1"/>
          <a:stretch/>
        </p:blipFill>
        <p:spPr bwMode="auto">
          <a:xfrm>
            <a:off x="6084833" y="1"/>
            <a:ext cx="5766751" cy="6561138"/>
          </a:xfrm>
          <a:prstGeom prst="rect">
            <a:avLst/>
          </a:prstGeom>
          <a:noFill/>
          <a:extLst>
            <a:ext uri="{909E8E84-426E-40DD-AFC4-6F175D3DCCD1}">
              <a14:hiddenFill xmlns:a14="http://schemas.microsoft.com/office/drawing/2010/main">
                <a:solidFill>
                  <a:srgbClr val="FFFFFF"/>
                </a:solidFill>
              </a14:hiddenFill>
            </a:ext>
          </a:extLst>
        </p:spPr>
      </p:pic>
      <p:sp>
        <p:nvSpPr>
          <p:cNvPr id="5" name="Rechthoek 4"/>
          <p:cNvSpPr/>
          <p:nvPr/>
        </p:nvSpPr>
        <p:spPr>
          <a:xfrm>
            <a:off x="473477" y="5577138"/>
            <a:ext cx="2753499" cy="1280862"/>
          </a:xfrm>
          <a:prstGeom prst="rect">
            <a:avLst/>
          </a:prstGeom>
          <a:solidFill>
            <a:schemeClr val="bg1"/>
          </a:solidFill>
          <a:ln w="317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4294" tIns="32147" rIns="64294" bIns="32147" numCol="1" spcCol="0" rtlCol="0" fromWordArt="0" anchor="ctr" anchorCtr="0" forceAA="0" compatLnSpc="1">
            <a:prstTxWarp prst="textNoShape">
              <a:avLst/>
            </a:prstTxWarp>
            <a:noAutofit/>
          </a:bodyPr>
          <a:lstStyle/>
          <a:p>
            <a:pPr algn="ctr"/>
            <a:endParaRPr lang="nl-BE" sz="1266">
              <a:solidFill>
                <a:schemeClr val="tx1"/>
              </a:solidFill>
            </a:endParaRPr>
          </a:p>
        </p:txBody>
      </p:sp>
      <p:sp>
        <p:nvSpPr>
          <p:cNvPr id="2" name="Titel 1"/>
          <p:cNvSpPr>
            <a:spLocks noGrp="1"/>
          </p:cNvSpPr>
          <p:nvPr>
            <p:ph type="title"/>
          </p:nvPr>
        </p:nvSpPr>
        <p:spPr>
          <a:xfrm>
            <a:off x="542609" y="375285"/>
            <a:ext cx="5340031" cy="1097915"/>
          </a:xfrm>
        </p:spPr>
        <p:txBody>
          <a:bodyPr/>
          <a:lstStyle/>
          <a:p>
            <a:r>
              <a:rPr lang="nl-BE"/>
              <a:t>UGENT CAMPUS BRUGGE</a:t>
            </a:r>
          </a:p>
        </p:txBody>
      </p:sp>
      <p:sp>
        <p:nvSpPr>
          <p:cNvPr id="3" name="Tijdelijke aanduiding voor inhoud 2"/>
          <p:cNvSpPr>
            <a:spLocks noGrp="1"/>
          </p:cNvSpPr>
          <p:nvPr>
            <p:ph idx="1"/>
          </p:nvPr>
        </p:nvSpPr>
        <p:spPr/>
        <p:txBody>
          <a:bodyPr>
            <a:normAutofit/>
          </a:bodyPr>
          <a:lstStyle/>
          <a:p>
            <a:pPr marL="60273" indent="0">
              <a:lnSpc>
                <a:spcPct val="100000"/>
              </a:lnSpc>
              <a:buNone/>
            </a:pPr>
            <a:r>
              <a:rPr lang="nl-BE"/>
              <a:t>United Nations University </a:t>
            </a:r>
            <a:r>
              <a:rPr lang="en-US"/>
              <a:t>on</a:t>
            </a:r>
            <a:br>
              <a:rPr lang="en-US"/>
            </a:br>
            <a:r>
              <a:rPr lang="en-US"/>
              <a:t>Comparative Regional Integration</a:t>
            </a:r>
            <a:br>
              <a:rPr lang="en-US"/>
            </a:br>
            <a:r>
              <a:rPr lang="en-US"/>
              <a:t>Studies </a:t>
            </a:r>
            <a:r>
              <a:rPr lang="nl-BE"/>
              <a:t>(UNU-CRIS)</a:t>
            </a:r>
          </a:p>
        </p:txBody>
      </p:sp>
      <p:pic>
        <p:nvPicPr>
          <p:cNvPr id="12" name="Afbeelding 1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40416" y="5577137"/>
            <a:ext cx="1613332" cy="1290938"/>
          </a:xfrm>
          <a:prstGeom prst="rect">
            <a:avLst/>
          </a:prstGeom>
        </p:spPr>
      </p:pic>
      <p:pic>
        <p:nvPicPr>
          <p:cNvPr id="13" name="Afbeelding 1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704351" y="5731615"/>
            <a:ext cx="1522626" cy="856477"/>
          </a:xfrm>
          <a:prstGeom prst="rect">
            <a:avLst/>
          </a:prstGeom>
        </p:spPr>
      </p:pic>
    </p:spTree>
    <p:extLst>
      <p:ext uri="{BB962C8B-B14F-4D97-AF65-F5344CB8AC3E}">
        <p14:creationId xmlns:p14="http://schemas.microsoft.com/office/powerpoint/2010/main" val="1938889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Tijdelijke aanduiding voor afbeelding 4">
            <a:extLst>
              <a:ext uri="{FF2B5EF4-FFF2-40B4-BE49-F238E27FC236}">
                <a16:creationId xmlns:a16="http://schemas.microsoft.com/office/drawing/2014/main" id="{D7EFEFAD-0D76-1652-B30E-32D9F0A01E4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34963" y="1160463"/>
            <a:ext cx="5701237" cy="4464050"/>
          </a:xfrm>
          <a:prstGeom prst="rect">
            <a:avLst/>
          </a:prstGeom>
        </p:spPr>
      </p:pic>
      <p:pic>
        <p:nvPicPr>
          <p:cNvPr id="9" name="Afbeelding 5">
            <a:extLst>
              <a:ext uri="{FF2B5EF4-FFF2-40B4-BE49-F238E27FC236}">
                <a16:creationId xmlns:a16="http://schemas.microsoft.com/office/drawing/2014/main" id="{13FDEB67-64FE-F764-B1FF-716EDC0551F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167436" y="1160463"/>
            <a:ext cx="5689602" cy="4471751"/>
          </a:xfrm>
          <a:prstGeom prst="rect">
            <a:avLst/>
          </a:prstGeom>
        </p:spPr>
      </p:pic>
      <p:sp>
        <p:nvSpPr>
          <p:cNvPr id="2" name="Rectangle 1">
            <a:extLst>
              <a:ext uri="{FF2B5EF4-FFF2-40B4-BE49-F238E27FC236}">
                <a16:creationId xmlns:a16="http://schemas.microsoft.com/office/drawing/2014/main" id="{F857CCFB-685A-667E-DC1B-A01A7F655B3B}"/>
              </a:ext>
            </a:extLst>
          </p:cNvPr>
          <p:cNvSpPr/>
          <p:nvPr/>
        </p:nvSpPr>
        <p:spPr>
          <a:xfrm>
            <a:off x="334960" y="3715564"/>
            <a:ext cx="4399599" cy="1916650"/>
          </a:xfrm>
          <a:prstGeom prst="rect">
            <a:avLst/>
          </a:prstGeom>
          <a:solidFill>
            <a:srgbClr val="1E6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6" name="Tekstvak 22">
            <a:extLst>
              <a:ext uri="{FF2B5EF4-FFF2-40B4-BE49-F238E27FC236}">
                <a16:creationId xmlns:a16="http://schemas.microsoft.com/office/drawing/2014/main" id="{0A432A7F-DD8F-FEDF-A780-F48BC3F377E0}"/>
              </a:ext>
            </a:extLst>
          </p:cNvPr>
          <p:cNvSpPr txBox="1"/>
          <p:nvPr/>
        </p:nvSpPr>
        <p:spPr>
          <a:xfrm>
            <a:off x="623888" y="3715564"/>
            <a:ext cx="4110672" cy="1898981"/>
          </a:xfrm>
          <a:prstGeom prst="rect">
            <a:avLst/>
          </a:prstGeom>
          <a:noFill/>
        </p:spPr>
        <p:txBody>
          <a:bodyPr wrap="square" lIns="0" rtlCol="0">
            <a:spAutoFit/>
          </a:bodyPr>
          <a:lstStyle/>
          <a:p>
            <a:pPr>
              <a:lnSpc>
                <a:spcPct val="120000"/>
              </a:lnSpc>
              <a:tabLst>
                <a:tab pos="258763" algn="l"/>
              </a:tabLst>
            </a:pPr>
            <a:r>
              <a:rPr lang="nl-BE" sz="3200">
                <a:solidFill>
                  <a:srgbClr val="FFD200"/>
                </a:solidFill>
                <a:latin typeface="UGent Panno Text Medium" panose="02000506040000040003" pitchFamily="2" charset="0"/>
              </a:rPr>
              <a:t>OSTEND SCIENCE PARK</a:t>
            </a:r>
          </a:p>
          <a:p>
            <a:pPr>
              <a:tabLst>
                <a:tab pos="169863" algn="l"/>
              </a:tabLst>
            </a:pPr>
            <a:r>
              <a:rPr lang="nl-BE" sz="2000">
                <a:solidFill>
                  <a:schemeClr val="bg1"/>
                </a:solidFill>
                <a:latin typeface="UGent Panno Text SemiLight" panose="02000406040000040003" pitchFamily="2" charset="0"/>
              </a:rPr>
              <a:t>Boosting Blue Growth: onderzoek naar duurzame exploitatie van zeeën en oceanen.</a:t>
            </a:r>
          </a:p>
          <a:p>
            <a:pPr>
              <a:spcBef>
                <a:spcPts val="600"/>
              </a:spcBef>
              <a:tabLst>
                <a:tab pos="169863" algn="l"/>
              </a:tabLst>
            </a:pPr>
            <a:r>
              <a:rPr lang="nl-BE" sz="2000" u="sng">
                <a:solidFill>
                  <a:schemeClr val="bg1"/>
                </a:solidFill>
                <a:latin typeface="UGent Panno Text" panose="02000506040000040003" pitchFamily="2" charset="0"/>
              </a:rPr>
              <a:t>ostendsciencepark.be</a:t>
            </a:r>
          </a:p>
          <a:p>
            <a:pPr marL="444500" indent="-133350">
              <a:buFont typeface="Arial" panose="020B0604020202020204" pitchFamily="34" charset="0"/>
              <a:buChar char="•"/>
              <a:tabLst>
                <a:tab pos="482600" algn="l"/>
              </a:tabLst>
            </a:pPr>
            <a:endParaRPr lang="nl-BE" sz="1400">
              <a:solidFill>
                <a:schemeClr val="bg1"/>
              </a:solidFill>
              <a:latin typeface="UGent Panno Text SemiLight" panose="02000406040000040003" pitchFamily="2" charset="0"/>
            </a:endParaRPr>
          </a:p>
        </p:txBody>
      </p:sp>
      <p:pic>
        <p:nvPicPr>
          <p:cNvPr id="4" name="Picture 3">
            <a:extLst>
              <a:ext uri="{FF2B5EF4-FFF2-40B4-BE49-F238E27FC236}">
                <a16:creationId xmlns:a16="http://schemas.microsoft.com/office/drawing/2014/main" id="{A70E8BDA-1708-F8EA-873D-FFEAB90FC11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815" y="5632215"/>
            <a:ext cx="1531620" cy="1225786"/>
          </a:xfrm>
          <a:prstGeom prst="rect">
            <a:avLst/>
          </a:prstGeom>
        </p:spPr>
      </p:pic>
      <p:sp>
        <p:nvSpPr>
          <p:cNvPr id="7" name="Title 6">
            <a:extLst>
              <a:ext uri="{FF2B5EF4-FFF2-40B4-BE49-F238E27FC236}">
                <a16:creationId xmlns:a16="http://schemas.microsoft.com/office/drawing/2014/main" id="{C0C86443-5D58-EEEE-3486-29F9C55D291D}"/>
              </a:ext>
            </a:extLst>
          </p:cNvPr>
          <p:cNvSpPr>
            <a:spLocks noGrp="1"/>
          </p:cNvSpPr>
          <p:nvPr>
            <p:ph type="title"/>
          </p:nvPr>
        </p:nvSpPr>
        <p:spPr/>
        <p:txBody>
          <a:bodyPr/>
          <a:lstStyle/>
          <a:p>
            <a:r>
              <a:rPr lang="en-BE"/>
              <a:t>WETENSCHAPSPARK</a:t>
            </a:r>
          </a:p>
        </p:txBody>
      </p:sp>
    </p:spTree>
    <p:extLst>
      <p:ext uri="{BB962C8B-B14F-4D97-AF65-F5344CB8AC3E}">
        <p14:creationId xmlns:p14="http://schemas.microsoft.com/office/powerpoint/2010/main" val="15936173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588CBE0E-0448-6824-18A4-3AA260DE55C0}"/>
              </a:ext>
            </a:extLst>
          </p:cNvPr>
          <p:cNvSpPr>
            <a:spLocks noGrp="1"/>
          </p:cNvSpPr>
          <p:nvPr>
            <p:ph type="pic" sz="quarter" idx="10"/>
          </p:nvPr>
        </p:nvSpPr>
        <p:spPr/>
        <p:txBody>
          <a:bodyPr/>
          <a:lstStyle/>
          <a:p>
            <a:endParaRPr lang="en-BE"/>
          </a:p>
        </p:txBody>
      </p:sp>
      <p:sp>
        <p:nvSpPr>
          <p:cNvPr id="3" name="Text Placeholder 2">
            <a:extLst>
              <a:ext uri="{FF2B5EF4-FFF2-40B4-BE49-F238E27FC236}">
                <a16:creationId xmlns:a16="http://schemas.microsoft.com/office/drawing/2014/main" id="{9C671039-1EF9-1ECB-2BED-85EF6D6F30DE}"/>
              </a:ext>
            </a:extLst>
          </p:cNvPr>
          <p:cNvSpPr>
            <a:spLocks noGrp="1"/>
          </p:cNvSpPr>
          <p:nvPr>
            <p:ph type="body" sz="quarter" idx="11"/>
          </p:nvPr>
        </p:nvSpPr>
        <p:spPr/>
        <p:txBody>
          <a:bodyPr/>
          <a:lstStyle/>
          <a:p>
            <a:r>
              <a:rPr lang="en-BE"/>
              <a:t>UGENT IN </a:t>
            </a:r>
            <a:br>
              <a:rPr lang="en-BE"/>
            </a:br>
            <a:r>
              <a:rPr lang="en-BE"/>
              <a:t>ZUID-KOREA</a:t>
            </a:r>
          </a:p>
        </p:txBody>
      </p:sp>
      <p:pic>
        <p:nvPicPr>
          <p:cNvPr id="5" name="Afbeelding 11">
            <a:extLst>
              <a:ext uri="{FF2B5EF4-FFF2-40B4-BE49-F238E27FC236}">
                <a16:creationId xmlns:a16="http://schemas.microsoft.com/office/drawing/2014/main" id="{42B08577-3208-63FA-6FD4-A55A05E8928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708774" y="-1"/>
            <a:ext cx="5483225" cy="5624513"/>
          </a:xfrm>
          <a:prstGeom prst="rect">
            <a:avLst/>
          </a:prstGeom>
        </p:spPr>
      </p:pic>
    </p:spTree>
    <p:extLst>
      <p:ext uri="{BB962C8B-B14F-4D97-AF65-F5344CB8AC3E}">
        <p14:creationId xmlns:p14="http://schemas.microsoft.com/office/powerpoint/2010/main" val="166748930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jdelijke aanduiding voor inhoud 6"/>
          <p:cNvSpPr>
            <a:spLocks noGrp="1"/>
          </p:cNvSpPr>
          <p:nvPr>
            <p:ph idx="1"/>
          </p:nvPr>
        </p:nvSpPr>
        <p:spPr/>
        <p:txBody>
          <a:bodyPr/>
          <a:lstStyle/>
          <a:p>
            <a:pPr marL="274638" indent="-215900">
              <a:lnSpc>
                <a:spcPct val="100000"/>
              </a:lnSpc>
              <a:buClr>
                <a:srgbClr val="1E64C8"/>
              </a:buClr>
              <a:buFont typeface="Arial" panose="020B0604020202020204" pitchFamily="34" charset="0"/>
              <a:buChar char="•"/>
            </a:pPr>
            <a:r>
              <a:rPr lang="nl-BE"/>
              <a:t>De eerste Europese universiteit in </a:t>
            </a:r>
            <a:r>
              <a:rPr lang="nl-BE" err="1"/>
              <a:t>Songdo</a:t>
            </a:r>
            <a:r>
              <a:rPr lang="nl-BE"/>
              <a:t>, Zuid-Korea.</a:t>
            </a:r>
          </a:p>
          <a:p>
            <a:pPr marL="274638" indent="-215900">
              <a:lnSpc>
                <a:spcPct val="100000"/>
              </a:lnSpc>
              <a:buClr>
                <a:srgbClr val="1E64C8"/>
              </a:buClr>
              <a:buFont typeface="Arial" panose="020B0604020202020204" pitchFamily="34" charset="0"/>
              <a:buChar char="•"/>
            </a:pPr>
            <a:r>
              <a:rPr lang="nl-BE"/>
              <a:t>UGent Aziatische hub sinds 2014:  </a:t>
            </a:r>
            <a:br>
              <a:rPr lang="nl-BE"/>
            </a:br>
            <a:r>
              <a:rPr lang="nl-BE"/>
              <a:t>+500 studenten bio-, voeding- en milieutechnologie.</a:t>
            </a:r>
          </a:p>
        </p:txBody>
      </p:sp>
      <p:sp>
        <p:nvSpPr>
          <p:cNvPr id="19" name="Picture Placeholder 18">
            <a:extLst>
              <a:ext uri="{FF2B5EF4-FFF2-40B4-BE49-F238E27FC236}">
                <a16:creationId xmlns:a16="http://schemas.microsoft.com/office/drawing/2014/main" id="{EF1D4A55-52A9-BB8E-06AB-90B35B70D722}"/>
              </a:ext>
            </a:extLst>
          </p:cNvPr>
          <p:cNvSpPr>
            <a:spLocks noGrp="1"/>
          </p:cNvSpPr>
          <p:nvPr>
            <p:ph type="pic" sz="quarter" idx="10"/>
          </p:nvPr>
        </p:nvSpPr>
        <p:spPr/>
        <p:txBody>
          <a:bodyPr/>
          <a:lstStyle/>
          <a:p>
            <a:endParaRPr lang="en-BE"/>
          </a:p>
        </p:txBody>
      </p:sp>
      <p:sp>
        <p:nvSpPr>
          <p:cNvPr id="18" name="Title 17">
            <a:extLst>
              <a:ext uri="{FF2B5EF4-FFF2-40B4-BE49-F238E27FC236}">
                <a16:creationId xmlns:a16="http://schemas.microsoft.com/office/drawing/2014/main" id="{94F737D2-23B6-B87D-F688-D12C5E349A86}"/>
              </a:ext>
            </a:extLst>
          </p:cNvPr>
          <p:cNvSpPr>
            <a:spLocks noGrp="1"/>
          </p:cNvSpPr>
          <p:nvPr>
            <p:ph type="title"/>
          </p:nvPr>
        </p:nvSpPr>
        <p:spPr/>
        <p:txBody>
          <a:bodyPr/>
          <a:lstStyle/>
          <a:p>
            <a:r>
              <a:rPr lang="en-GB"/>
              <a:t>GHENT UNIVERSITY </a:t>
            </a:r>
            <a:br>
              <a:rPr lang="en-GB"/>
            </a:br>
            <a:r>
              <a:rPr lang="en-GB"/>
              <a:t>GLOBAL CAMPUS</a:t>
            </a:r>
            <a:endParaRPr lang="en-BE"/>
          </a:p>
        </p:txBody>
      </p:sp>
      <p:pic>
        <p:nvPicPr>
          <p:cNvPr id="8" name="Afbeelding 13">
            <a:extLst>
              <a:ext uri="{FF2B5EF4-FFF2-40B4-BE49-F238E27FC236}">
                <a16:creationId xmlns:a16="http://schemas.microsoft.com/office/drawing/2014/main" id="{41E42486-B58B-0E4E-F401-5F0571D067F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091138" y="0"/>
            <a:ext cx="5765900" cy="2175905"/>
          </a:xfrm>
          <a:prstGeom prst="rect">
            <a:avLst/>
          </a:prstGeom>
        </p:spPr>
      </p:pic>
      <p:pic>
        <p:nvPicPr>
          <p:cNvPr id="9" name="Afbeelding 16">
            <a:extLst>
              <a:ext uri="{FF2B5EF4-FFF2-40B4-BE49-F238E27FC236}">
                <a16:creationId xmlns:a16="http://schemas.microsoft.com/office/drawing/2014/main" id="{CFEE5EC3-B349-5500-E6B3-50E823CDBB1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1" r="-49"/>
          <a:stretch/>
        </p:blipFill>
        <p:spPr>
          <a:xfrm>
            <a:off x="6091576" y="4650620"/>
            <a:ext cx="5765462" cy="1910518"/>
          </a:xfrm>
          <a:prstGeom prst="rect">
            <a:avLst/>
          </a:prstGeom>
        </p:spPr>
      </p:pic>
      <p:pic>
        <p:nvPicPr>
          <p:cNvPr id="13" name="Afbeelding 12">
            <a:hlinkClick r:id="rId5"/>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506861" y="5294789"/>
            <a:ext cx="946164" cy="659448"/>
          </a:xfrm>
          <a:prstGeom prst="rect">
            <a:avLst/>
          </a:prstGeom>
          <a:ln>
            <a:noFill/>
          </a:ln>
          <a:effectLst>
            <a:outerShdw blurRad="50800" dist="38100" dir="2700000" algn="tl" rotWithShape="0">
              <a:prstClr val="black">
                <a:alpha val="40000"/>
              </a:prstClr>
            </a:outerShdw>
          </a:effectLst>
        </p:spPr>
      </p:pic>
      <p:pic>
        <p:nvPicPr>
          <p:cNvPr id="11" name="Afbeelding 13">
            <a:extLst>
              <a:ext uri="{FF2B5EF4-FFF2-40B4-BE49-F238E27FC236}">
                <a16:creationId xmlns:a16="http://schemas.microsoft.com/office/drawing/2014/main" id="{AC341DAE-41B3-9FDA-A7A4-A7BEDA4A1745}"/>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6091137" y="2235200"/>
            <a:ext cx="5765462" cy="2361853"/>
          </a:xfrm>
          <a:prstGeom prst="rect">
            <a:avLst/>
          </a:prstGeom>
        </p:spPr>
      </p:pic>
    </p:spTree>
    <p:extLst>
      <p:ext uri="{BB962C8B-B14F-4D97-AF65-F5344CB8AC3E}">
        <p14:creationId xmlns:p14="http://schemas.microsoft.com/office/powerpoint/2010/main" val="195764258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C671039-1EF9-1ECB-2BED-85EF6D6F30DE}"/>
              </a:ext>
            </a:extLst>
          </p:cNvPr>
          <p:cNvSpPr>
            <a:spLocks noGrp="1"/>
          </p:cNvSpPr>
          <p:nvPr>
            <p:ph type="body" sz="quarter" idx="11"/>
          </p:nvPr>
        </p:nvSpPr>
        <p:spPr/>
        <p:txBody>
          <a:bodyPr/>
          <a:lstStyle/>
          <a:p>
            <a:r>
              <a:rPr lang="en-BE"/>
              <a:t>MANAGEMENT</a:t>
            </a:r>
          </a:p>
        </p:txBody>
      </p:sp>
    </p:spTree>
    <p:extLst>
      <p:ext uri="{BB962C8B-B14F-4D97-AF65-F5344CB8AC3E}">
        <p14:creationId xmlns:p14="http://schemas.microsoft.com/office/powerpoint/2010/main" val="213729789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a:lstStyle/>
          <a:p>
            <a:pPr marL="60273" indent="0">
              <a:buNone/>
            </a:pPr>
            <a:r>
              <a:rPr lang="nl-BE"/>
              <a:t>Professor Petra De Sutter</a:t>
            </a:r>
          </a:p>
        </p:txBody>
      </p:sp>
      <p:pic>
        <p:nvPicPr>
          <p:cNvPr id="7" name="Tijdelijke aanduiding voor afbeelding 6" descr="Afbeelding met kleding, persoon, Menselijk gezicht, overdekt&#10;&#10;Door AI gegenereerde inhoud is mogelijk onjuist.">
            <a:extLst>
              <a:ext uri="{FF2B5EF4-FFF2-40B4-BE49-F238E27FC236}">
                <a16:creationId xmlns:a16="http://schemas.microsoft.com/office/drawing/2014/main" id="{9B717F76-938D-E839-5FE6-28E423078644}"/>
              </a:ext>
            </a:extLst>
          </p:cNvPr>
          <p:cNvPicPr>
            <a:picLocks noGrp="1" noChangeAspect="1"/>
          </p:cNvPicPr>
          <p:nvPr>
            <p:ph type="pic" sz="quarter" idx="10"/>
          </p:nvPr>
        </p:nvPicPr>
        <p:blipFill>
          <a:blip r:embed="rId3"/>
          <a:srcRect t="7292" b="7292"/>
          <a:stretch>
            <a:fillRect/>
          </a:stretch>
        </p:blipFill>
        <p:spPr/>
      </p:pic>
      <p:sp>
        <p:nvSpPr>
          <p:cNvPr id="2" name="Titel 1"/>
          <p:cNvSpPr>
            <a:spLocks noGrp="1"/>
          </p:cNvSpPr>
          <p:nvPr>
            <p:ph type="title"/>
          </p:nvPr>
        </p:nvSpPr>
        <p:spPr/>
        <p:txBody>
          <a:bodyPr/>
          <a:lstStyle/>
          <a:p>
            <a:r>
              <a:rPr lang="nl-NL"/>
              <a:t>Rector</a:t>
            </a:r>
            <a:endParaRPr lang="nl-BE"/>
          </a:p>
        </p:txBody>
      </p:sp>
    </p:spTree>
    <p:extLst>
      <p:ext uri="{BB962C8B-B14F-4D97-AF65-F5344CB8AC3E}">
        <p14:creationId xmlns:p14="http://schemas.microsoft.com/office/powerpoint/2010/main" val="131698779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hthoek 16"/>
          <p:cNvSpPr/>
          <p:nvPr/>
        </p:nvSpPr>
        <p:spPr>
          <a:xfrm>
            <a:off x="3619870" y="2531441"/>
            <a:ext cx="8188379" cy="1495006"/>
          </a:xfrm>
          <a:prstGeom prst="rect">
            <a:avLst/>
          </a:prstGeom>
          <a:solidFill>
            <a:srgbClr val="C8D8F0">
              <a:alpha val="66186"/>
            </a:srgb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266"/>
          </a:p>
        </p:txBody>
      </p:sp>
      <p:sp>
        <p:nvSpPr>
          <p:cNvPr id="18" name="Tijdelijke aanduiding voor inhoud 2"/>
          <p:cNvSpPr txBox="1">
            <a:spLocks/>
          </p:cNvSpPr>
          <p:nvPr/>
        </p:nvSpPr>
        <p:spPr>
          <a:xfrm>
            <a:off x="6834559" y="2653309"/>
            <a:ext cx="5147130" cy="1474425"/>
          </a:xfrm>
          <a:prstGeom prst="rect">
            <a:avLst/>
          </a:prstGeom>
        </p:spPr>
        <p:txBody>
          <a:bodyPr vert="horz" lIns="64294" tIns="32147" rIns="64294" bIns="32147" rtlCol="0">
            <a:norm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60273" indent="0">
              <a:buNone/>
            </a:pPr>
            <a:r>
              <a:rPr lang="nl-BE" sz="2400">
                <a:latin typeface="UGent Panno Text Medium" panose="02000506040000040003" pitchFamily="2" charset="0"/>
              </a:rPr>
              <a:t>3 universiteitsdiensten</a:t>
            </a:r>
            <a:endParaRPr lang="nl-BE" sz="2400">
              <a:latin typeface="UGent Panno Text SemiLight" panose="02000406040000040003" pitchFamily="2" charset="0"/>
            </a:endParaRPr>
          </a:p>
          <a:p>
            <a:pPr marL="274638" indent="-222250">
              <a:buClr>
                <a:srgbClr val="1E64C8"/>
              </a:buClr>
              <a:buFont typeface="Arial" panose="020B0604020202020204" pitchFamily="34" charset="0"/>
              <a:buChar char="•"/>
            </a:pPr>
            <a:r>
              <a:rPr lang="nl-BE" sz="2000">
                <a:latin typeface="UGent Panno Text SemiLight" panose="02000406040000040003" pitchFamily="2" charset="0"/>
              </a:rPr>
              <a:t>o.l.v. directeurs</a:t>
            </a:r>
          </a:p>
          <a:p>
            <a:pPr marL="274638" indent="-222250">
              <a:buClr>
                <a:srgbClr val="1E64C8"/>
              </a:buClr>
              <a:buFont typeface="Arial" panose="020B0604020202020204" pitchFamily="34" charset="0"/>
              <a:buChar char="•"/>
            </a:pPr>
            <a:r>
              <a:rPr lang="nl-BE" sz="2000">
                <a:latin typeface="UGent Panno Text SemiLight" panose="02000406040000040003" pitchFamily="2" charset="0"/>
              </a:rPr>
              <a:t>in serviceclusters en teams</a:t>
            </a:r>
          </a:p>
        </p:txBody>
      </p:sp>
      <p:sp>
        <p:nvSpPr>
          <p:cNvPr id="19" name="Rechthoek 18"/>
          <p:cNvSpPr/>
          <p:nvPr/>
        </p:nvSpPr>
        <p:spPr>
          <a:xfrm>
            <a:off x="3619871" y="4172479"/>
            <a:ext cx="8188379" cy="1495006"/>
          </a:xfrm>
          <a:prstGeom prst="rect">
            <a:avLst/>
          </a:prstGeom>
          <a:solidFill>
            <a:srgbClr val="C8D8F0">
              <a:alpha val="66186"/>
            </a:srgb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266"/>
          </a:p>
        </p:txBody>
      </p:sp>
      <p:sp>
        <p:nvSpPr>
          <p:cNvPr id="20" name="Tijdelijke aanduiding voor inhoud 2"/>
          <p:cNvSpPr txBox="1">
            <a:spLocks/>
          </p:cNvSpPr>
          <p:nvPr/>
        </p:nvSpPr>
        <p:spPr>
          <a:xfrm>
            <a:off x="6834560" y="4261267"/>
            <a:ext cx="4973691" cy="1400739"/>
          </a:xfrm>
          <a:prstGeom prst="rect">
            <a:avLst/>
          </a:prstGeom>
        </p:spPr>
        <p:txBody>
          <a:bodyPr vert="horz" lIns="64294" tIns="32147" rIns="64294" bIns="32147" rtlCol="0">
            <a:norm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60273" indent="0">
              <a:buNone/>
            </a:pPr>
            <a:r>
              <a:rPr lang="nl-BE" sz="2400">
                <a:latin typeface="UGent Panno Text Medium" panose="02000506040000040003" pitchFamily="2" charset="0"/>
              </a:rPr>
              <a:t>11 faculteiten</a:t>
            </a:r>
          </a:p>
          <a:p>
            <a:pPr marL="274638" indent="-274638">
              <a:buClr>
                <a:schemeClr val="accent1"/>
              </a:buClr>
              <a:buFont typeface="Arial" panose="020B0604020202020204" pitchFamily="34" charset="0"/>
              <a:buChar char="•"/>
            </a:pPr>
            <a:r>
              <a:rPr lang="nl-BE" sz="2000">
                <a:latin typeface="UGent Panno Text SemiLight" panose="02000406040000040003" pitchFamily="2" charset="0"/>
              </a:rPr>
              <a:t>o.l.v. decanen en faculteitsraden</a:t>
            </a:r>
          </a:p>
          <a:p>
            <a:pPr marL="274638" indent="-274638">
              <a:buClr>
                <a:schemeClr val="accent1"/>
              </a:buClr>
              <a:buFont typeface="Arial" panose="020B0604020202020204" pitchFamily="34" charset="0"/>
              <a:buChar char="•"/>
            </a:pPr>
            <a:r>
              <a:rPr lang="nl-BE" sz="2000">
                <a:latin typeface="UGent Panno Text SemiLight" panose="02000406040000040003" pitchFamily="2" charset="0"/>
              </a:rPr>
              <a:t>in vakgroepen en onderzoeksgroepen</a:t>
            </a:r>
          </a:p>
        </p:txBody>
      </p:sp>
      <p:sp>
        <p:nvSpPr>
          <p:cNvPr id="21" name="Tijdelijke aanduiding voor inhoud 2"/>
          <p:cNvSpPr txBox="1">
            <a:spLocks/>
          </p:cNvSpPr>
          <p:nvPr/>
        </p:nvSpPr>
        <p:spPr>
          <a:xfrm>
            <a:off x="3762833" y="2689999"/>
            <a:ext cx="2997838" cy="528462"/>
          </a:xfrm>
          <a:prstGeom prst="rect">
            <a:avLst/>
          </a:prstGeom>
          <a:solidFill>
            <a:srgbClr val="FFD200"/>
          </a:solidFill>
          <a:ln w="38100">
            <a:noFill/>
          </a:ln>
        </p:spPr>
        <p:txBody>
          <a:bodyPr vert="horz" lIns="64294" tIns="32147" rIns="64294" bIns="32147" rtlCol="0" anchor="ctr">
            <a:norm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60273" indent="0" algn="ctr">
              <a:buNone/>
            </a:pPr>
            <a:r>
              <a:rPr lang="nl-BE" sz="2000">
                <a:latin typeface="UGent Panno Text" panose="02000506040000040003" pitchFamily="2" charset="0"/>
              </a:rPr>
              <a:t>Academisch beheerder</a:t>
            </a:r>
          </a:p>
        </p:txBody>
      </p:sp>
      <p:sp>
        <p:nvSpPr>
          <p:cNvPr id="22" name="Tijdelijke aanduiding voor inhoud 2"/>
          <p:cNvSpPr txBox="1">
            <a:spLocks/>
          </p:cNvSpPr>
          <p:nvPr/>
        </p:nvSpPr>
        <p:spPr>
          <a:xfrm>
            <a:off x="3749393" y="3317114"/>
            <a:ext cx="3012019" cy="528462"/>
          </a:xfrm>
          <a:prstGeom prst="rect">
            <a:avLst/>
          </a:prstGeom>
          <a:solidFill>
            <a:srgbClr val="FFD200"/>
          </a:solidFill>
          <a:ln w="38100">
            <a:noFill/>
          </a:ln>
        </p:spPr>
        <p:txBody>
          <a:bodyPr vert="horz" lIns="64294" tIns="32147" rIns="64294" bIns="32147" rtlCol="0" anchor="ctr">
            <a:norm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60273" indent="0" algn="ctr">
              <a:buNone/>
            </a:pPr>
            <a:r>
              <a:rPr lang="nl-BE" sz="2000">
                <a:latin typeface="UGent Panno Text" panose="02000506040000040003" pitchFamily="2" charset="0"/>
              </a:rPr>
              <a:t>Logistiek beheerder</a:t>
            </a:r>
          </a:p>
        </p:txBody>
      </p:sp>
      <p:sp>
        <p:nvSpPr>
          <p:cNvPr id="24" name="Tijdelijke aanduiding voor inhoud 2"/>
          <p:cNvSpPr txBox="1">
            <a:spLocks/>
          </p:cNvSpPr>
          <p:nvPr/>
        </p:nvSpPr>
        <p:spPr>
          <a:xfrm>
            <a:off x="574289" y="1818708"/>
            <a:ext cx="3310649" cy="535556"/>
          </a:xfrm>
          <a:prstGeom prst="rect">
            <a:avLst/>
          </a:prstGeom>
          <a:solidFill>
            <a:srgbClr val="1E64C8"/>
          </a:solidFill>
        </p:spPr>
        <p:txBody>
          <a:bodyPr vert="horz" lIns="64294" tIns="32147" rIns="64294" bIns="32147" rtlCol="0" anchor="ctr">
            <a:no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60273" indent="0" algn="ctr">
              <a:buNone/>
            </a:pPr>
            <a:r>
              <a:rPr lang="nl-BE" sz="2400">
                <a:solidFill>
                  <a:schemeClr val="bg1"/>
                </a:solidFill>
                <a:latin typeface="UGent Panno Text" panose="02000506040000040003" pitchFamily="2" charset="0"/>
              </a:rPr>
              <a:t>Bestuurscollege</a:t>
            </a:r>
          </a:p>
        </p:txBody>
      </p:sp>
      <p:sp>
        <p:nvSpPr>
          <p:cNvPr id="26" name="Tijdelijke aanduiding voor inhoud 2"/>
          <p:cNvSpPr txBox="1">
            <a:spLocks/>
          </p:cNvSpPr>
          <p:nvPr/>
        </p:nvSpPr>
        <p:spPr>
          <a:xfrm>
            <a:off x="553431" y="2429779"/>
            <a:ext cx="3310649" cy="528462"/>
          </a:xfrm>
          <a:prstGeom prst="rect">
            <a:avLst/>
          </a:prstGeom>
          <a:solidFill>
            <a:srgbClr val="FFD200"/>
          </a:solidFill>
          <a:ln w="38100">
            <a:solidFill>
              <a:schemeClr val="bg1"/>
            </a:solidFill>
            <a:miter lim="800000"/>
          </a:ln>
        </p:spPr>
        <p:txBody>
          <a:bodyPr vert="horz" lIns="64294" tIns="32147" rIns="64294" bIns="32147" rtlCol="0" anchor="ctr">
            <a:norm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60273" indent="0" algn="ctr">
              <a:buNone/>
            </a:pPr>
            <a:r>
              <a:rPr lang="nl-BE" sz="2400">
                <a:latin typeface="UGent Panno Text" panose="02000506040000040003" pitchFamily="2" charset="0"/>
              </a:rPr>
              <a:t>Rector en vicerector</a:t>
            </a:r>
          </a:p>
        </p:txBody>
      </p:sp>
      <p:sp>
        <p:nvSpPr>
          <p:cNvPr id="27" name="Tijdelijke aanduiding voor inhoud 2"/>
          <p:cNvSpPr txBox="1">
            <a:spLocks/>
          </p:cNvSpPr>
          <p:nvPr/>
        </p:nvSpPr>
        <p:spPr>
          <a:xfrm>
            <a:off x="576001" y="3014145"/>
            <a:ext cx="3310649" cy="535556"/>
          </a:xfrm>
          <a:prstGeom prst="rect">
            <a:avLst/>
          </a:prstGeom>
          <a:solidFill>
            <a:srgbClr val="1E64C8"/>
          </a:solidFill>
        </p:spPr>
        <p:txBody>
          <a:bodyPr vert="horz" lIns="64294" tIns="32147" rIns="64294" bIns="32147" rtlCol="0" anchor="ctr">
            <a:no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60273" indent="0" algn="ctr">
              <a:buNone/>
            </a:pPr>
            <a:r>
              <a:rPr lang="nl-BE" sz="2400">
                <a:solidFill>
                  <a:schemeClr val="bg1"/>
                </a:solidFill>
                <a:latin typeface="UGent Panno Text" panose="02000506040000040003" pitchFamily="2" charset="0"/>
              </a:rPr>
              <a:t>Directiecollege</a:t>
            </a:r>
          </a:p>
        </p:txBody>
      </p:sp>
      <p:sp>
        <p:nvSpPr>
          <p:cNvPr id="2" name="Tijdelijke aanduiding voor inhoud 2">
            <a:extLst>
              <a:ext uri="{FF2B5EF4-FFF2-40B4-BE49-F238E27FC236}">
                <a16:creationId xmlns:a16="http://schemas.microsoft.com/office/drawing/2014/main" id="{9F5D665E-A980-5815-A7D4-D17C45451A13}"/>
              </a:ext>
            </a:extLst>
          </p:cNvPr>
          <p:cNvSpPr txBox="1">
            <a:spLocks/>
          </p:cNvSpPr>
          <p:nvPr/>
        </p:nvSpPr>
        <p:spPr>
          <a:xfrm>
            <a:off x="574289" y="1196975"/>
            <a:ext cx="3310649" cy="535556"/>
          </a:xfrm>
          <a:prstGeom prst="rect">
            <a:avLst/>
          </a:prstGeom>
          <a:solidFill>
            <a:srgbClr val="1E64C8"/>
          </a:solidFill>
        </p:spPr>
        <p:txBody>
          <a:bodyPr vert="horz" lIns="64294" tIns="32147" rIns="64294" bIns="32147" rtlCol="0" anchor="ctr">
            <a:no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59690" indent="0" algn="ctr">
              <a:buNone/>
            </a:pPr>
            <a:r>
              <a:rPr lang="nl-BE" sz="2400" dirty="0">
                <a:solidFill>
                  <a:schemeClr val="bg1"/>
                </a:solidFill>
                <a:latin typeface="UGent Panno Text"/>
              </a:rPr>
              <a:t>Raad van Bestuur</a:t>
            </a:r>
            <a:endParaRPr lang="en-US" dirty="0">
              <a:solidFill>
                <a:schemeClr val="bg1"/>
              </a:solidFill>
              <a:latin typeface="UGent Panno Text"/>
            </a:endParaRPr>
          </a:p>
        </p:txBody>
      </p:sp>
      <p:sp>
        <p:nvSpPr>
          <p:cNvPr id="4" name="Title 3">
            <a:extLst>
              <a:ext uri="{FF2B5EF4-FFF2-40B4-BE49-F238E27FC236}">
                <a16:creationId xmlns:a16="http://schemas.microsoft.com/office/drawing/2014/main" id="{D6D3E0D7-1370-E2F0-575E-187B096FFB8B}"/>
              </a:ext>
            </a:extLst>
          </p:cNvPr>
          <p:cNvSpPr>
            <a:spLocks noGrp="1"/>
          </p:cNvSpPr>
          <p:nvPr>
            <p:ph type="title"/>
          </p:nvPr>
        </p:nvSpPr>
        <p:spPr/>
        <p:txBody>
          <a:bodyPr>
            <a:normAutofit/>
          </a:bodyPr>
          <a:lstStyle/>
          <a:p>
            <a:r>
              <a:rPr lang="en-BE"/>
              <a:t>ORGANIGRAM</a:t>
            </a:r>
          </a:p>
        </p:txBody>
      </p:sp>
    </p:spTree>
    <p:extLst>
      <p:ext uri="{BB962C8B-B14F-4D97-AF65-F5344CB8AC3E}">
        <p14:creationId xmlns:p14="http://schemas.microsoft.com/office/powerpoint/2010/main" val="20234646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AFE18929-296F-11DF-73CE-896D8D18DC90}"/>
              </a:ext>
            </a:extLst>
          </p:cNvPr>
          <p:cNvSpPr>
            <a:spLocks noGrp="1"/>
          </p:cNvSpPr>
          <p:nvPr>
            <p:ph type="body" sz="quarter" idx="11"/>
          </p:nvPr>
        </p:nvSpPr>
        <p:spPr/>
        <p:txBody>
          <a:bodyPr/>
          <a:lstStyle/>
          <a:p>
            <a:r>
              <a:rPr lang="en-BE"/>
              <a:t>ONDERWIJS</a:t>
            </a:r>
          </a:p>
        </p:txBody>
      </p:sp>
      <p:pic>
        <p:nvPicPr>
          <p:cNvPr id="15" name="Picture Placeholder 14">
            <a:extLst>
              <a:ext uri="{FF2B5EF4-FFF2-40B4-BE49-F238E27FC236}">
                <a16:creationId xmlns:a16="http://schemas.microsoft.com/office/drawing/2014/main" id="{C00E82E1-0A77-E37B-C6A9-CAAECB25158D}"/>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p:blipFill>
        <p:spPr>
          <a:xfrm>
            <a:off x="6708775" y="0"/>
            <a:ext cx="5483225" cy="5632450"/>
          </a:xfrm>
        </p:spPr>
      </p:pic>
    </p:spTree>
    <p:extLst>
      <p:ext uri="{BB962C8B-B14F-4D97-AF65-F5344CB8AC3E}">
        <p14:creationId xmlns:p14="http://schemas.microsoft.com/office/powerpoint/2010/main" val="372739175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6D3E0D7-1370-E2F0-575E-187B096FFB8B}"/>
              </a:ext>
            </a:extLst>
          </p:cNvPr>
          <p:cNvSpPr>
            <a:spLocks noGrp="1"/>
          </p:cNvSpPr>
          <p:nvPr>
            <p:ph type="title"/>
          </p:nvPr>
        </p:nvSpPr>
        <p:spPr/>
        <p:txBody>
          <a:bodyPr>
            <a:normAutofit/>
          </a:bodyPr>
          <a:lstStyle/>
          <a:p>
            <a:r>
              <a:rPr lang="nl-BE"/>
              <a:t>organigram</a:t>
            </a:r>
            <a:endParaRPr lang="en-BE"/>
          </a:p>
        </p:txBody>
      </p:sp>
      <p:sp>
        <p:nvSpPr>
          <p:cNvPr id="25" name="Rechthoek 24">
            <a:extLst>
              <a:ext uri="{FF2B5EF4-FFF2-40B4-BE49-F238E27FC236}">
                <a16:creationId xmlns:a16="http://schemas.microsoft.com/office/drawing/2014/main" id="{9657A643-4FD2-27F4-0EF5-0F22EAF19159}"/>
              </a:ext>
            </a:extLst>
          </p:cNvPr>
          <p:cNvSpPr/>
          <p:nvPr/>
        </p:nvSpPr>
        <p:spPr>
          <a:xfrm>
            <a:off x="633479" y="1124958"/>
            <a:ext cx="3559142" cy="4699373"/>
          </a:xfrm>
          <a:prstGeom prst="rect">
            <a:avLst/>
          </a:prstGeom>
          <a:solidFill>
            <a:srgbClr val="C8D8F0">
              <a:alpha val="66186"/>
            </a:srgb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266"/>
          </a:p>
        </p:txBody>
      </p:sp>
      <p:sp>
        <p:nvSpPr>
          <p:cNvPr id="30" name="Rechthoek 29">
            <a:extLst>
              <a:ext uri="{FF2B5EF4-FFF2-40B4-BE49-F238E27FC236}">
                <a16:creationId xmlns:a16="http://schemas.microsoft.com/office/drawing/2014/main" id="{3448F115-7CDC-A779-8E33-2D50ADD16022}"/>
              </a:ext>
            </a:extLst>
          </p:cNvPr>
          <p:cNvSpPr/>
          <p:nvPr/>
        </p:nvSpPr>
        <p:spPr>
          <a:xfrm>
            <a:off x="4440239" y="1124959"/>
            <a:ext cx="3559142" cy="4699372"/>
          </a:xfrm>
          <a:prstGeom prst="rect">
            <a:avLst/>
          </a:prstGeom>
          <a:solidFill>
            <a:srgbClr val="C8D8F0">
              <a:alpha val="66186"/>
            </a:srgb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266"/>
          </a:p>
        </p:txBody>
      </p:sp>
      <p:sp>
        <p:nvSpPr>
          <p:cNvPr id="31" name="Rechthoek 30">
            <a:extLst>
              <a:ext uri="{FF2B5EF4-FFF2-40B4-BE49-F238E27FC236}">
                <a16:creationId xmlns:a16="http://schemas.microsoft.com/office/drawing/2014/main" id="{E7D1CC87-5B38-95F0-AAF7-E0EFEB31FFBE}"/>
              </a:ext>
            </a:extLst>
          </p:cNvPr>
          <p:cNvSpPr/>
          <p:nvPr/>
        </p:nvSpPr>
        <p:spPr>
          <a:xfrm>
            <a:off x="8246999" y="1124957"/>
            <a:ext cx="3559142" cy="4699373"/>
          </a:xfrm>
          <a:prstGeom prst="rect">
            <a:avLst/>
          </a:prstGeom>
          <a:solidFill>
            <a:srgbClr val="C8D8F0">
              <a:alpha val="66186"/>
            </a:srgb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266"/>
          </a:p>
        </p:txBody>
      </p:sp>
      <p:sp>
        <p:nvSpPr>
          <p:cNvPr id="32" name="Tijdelijke aanduiding voor inhoud 2">
            <a:extLst>
              <a:ext uri="{FF2B5EF4-FFF2-40B4-BE49-F238E27FC236}">
                <a16:creationId xmlns:a16="http://schemas.microsoft.com/office/drawing/2014/main" id="{515DCBDC-582F-DCB8-8DFD-3D51F025C6AC}"/>
              </a:ext>
            </a:extLst>
          </p:cNvPr>
          <p:cNvSpPr txBox="1">
            <a:spLocks/>
          </p:cNvSpPr>
          <p:nvPr/>
        </p:nvSpPr>
        <p:spPr>
          <a:xfrm>
            <a:off x="757724" y="1295730"/>
            <a:ext cx="3310649" cy="1476568"/>
          </a:xfrm>
          <a:prstGeom prst="rect">
            <a:avLst/>
          </a:prstGeom>
          <a:solidFill>
            <a:srgbClr val="1E64C8"/>
          </a:solidFill>
        </p:spPr>
        <p:txBody>
          <a:bodyPr vert="horz" lIns="64294" tIns="32147" rIns="64294" bIns="32147" rtlCol="0" anchor="ctr">
            <a:no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59690" indent="0" algn="ctr">
              <a:buNone/>
            </a:pPr>
            <a:r>
              <a:rPr lang="nl-BE" sz="2400" b="1">
                <a:solidFill>
                  <a:schemeClr val="bg1"/>
                </a:solidFill>
                <a:latin typeface="UGent Panno Text" panose="02000506040000040003" pitchFamily="2" charset="0"/>
              </a:rPr>
              <a:t>Universiteitsdienst</a:t>
            </a:r>
            <a:endParaRPr lang="nl-NL"/>
          </a:p>
          <a:p>
            <a:pPr marL="59690" indent="0" algn="ctr">
              <a:buNone/>
            </a:pPr>
            <a:r>
              <a:rPr lang="nl-BE" sz="2000">
                <a:solidFill>
                  <a:schemeClr val="bg1"/>
                </a:solidFill>
                <a:latin typeface="UGent Panno Text"/>
              </a:rPr>
              <a:t>Onderwijs en Onderzoek</a:t>
            </a:r>
          </a:p>
        </p:txBody>
      </p:sp>
      <p:sp>
        <p:nvSpPr>
          <p:cNvPr id="33" name="Tijdelijke aanduiding voor inhoud 2">
            <a:extLst>
              <a:ext uri="{FF2B5EF4-FFF2-40B4-BE49-F238E27FC236}">
                <a16:creationId xmlns:a16="http://schemas.microsoft.com/office/drawing/2014/main" id="{528A3ABD-BAA5-ED1E-0E3A-9B1FEB258944}"/>
              </a:ext>
            </a:extLst>
          </p:cNvPr>
          <p:cNvSpPr txBox="1">
            <a:spLocks/>
          </p:cNvSpPr>
          <p:nvPr/>
        </p:nvSpPr>
        <p:spPr>
          <a:xfrm>
            <a:off x="4564485" y="1285790"/>
            <a:ext cx="3310649" cy="1476569"/>
          </a:xfrm>
          <a:prstGeom prst="rect">
            <a:avLst/>
          </a:prstGeom>
          <a:solidFill>
            <a:srgbClr val="1E64C8"/>
          </a:solidFill>
        </p:spPr>
        <p:txBody>
          <a:bodyPr vert="horz" lIns="64294" tIns="32147" rIns="64294" bIns="32147" rtlCol="0" anchor="ctr">
            <a:no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59690" indent="0" algn="ctr">
              <a:buNone/>
            </a:pPr>
            <a:r>
              <a:rPr lang="nl-BE" sz="2400" b="1">
                <a:solidFill>
                  <a:schemeClr val="bg1"/>
                </a:solidFill>
                <a:latin typeface="UGent Panno Text" panose="02000506040000040003" pitchFamily="2" charset="0"/>
              </a:rPr>
              <a:t>Universiteitsdienst</a:t>
            </a:r>
            <a:endParaRPr lang="nl-NL"/>
          </a:p>
          <a:p>
            <a:pPr marL="59690" indent="0" algn="ctr">
              <a:buNone/>
            </a:pPr>
            <a:r>
              <a:rPr lang="nl-BE" sz="2000">
                <a:solidFill>
                  <a:schemeClr val="bg1"/>
                </a:solidFill>
                <a:latin typeface="UGent Panno Text"/>
              </a:rPr>
              <a:t>Mens en Organisatie</a:t>
            </a:r>
          </a:p>
        </p:txBody>
      </p:sp>
      <p:sp>
        <p:nvSpPr>
          <p:cNvPr id="34" name="Tijdelijke aanduiding voor inhoud 2">
            <a:extLst>
              <a:ext uri="{FF2B5EF4-FFF2-40B4-BE49-F238E27FC236}">
                <a16:creationId xmlns:a16="http://schemas.microsoft.com/office/drawing/2014/main" id="{D66350B0-8627-7060-A542-CE6F7298D840}"/>
              </a:ext>
            </a:extLst>
          </p:cNvPr>
          <p:cNvSpPr txBox="1">
            <a:spLocks/>
          </p:cNvSpPr>
          <p:nvPr/>
        </p:nvSpPr>
        <p:spPr>
          <a:xfrm>
            <a:off x="8371245" y="1285789"/>
            <a:ext cx="3310649" cy="1448334"/>
          </a:xfrm>
          <a:prstGeom prst="rect">
            <a:avLst/>
          </a:prstGeom>
          <a:solidFill>
            <a:srgbClr val="1E64C8"/>
          </a:solidFill>
        </p:spPr>
        <p:txBody>
          <a:bodyPr vert="horz" lIns="64294" tIns="32147" rIns="64294" bIns="32147" rtlCol="0" anchor="ctr">
            <a:no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59690" indent="0" algn="ctr">
              <a:buNone/>
            </a:pPr>
            <a:r>
              <a:rPr lang="nl-BE" sz="2400" b="1">
                <a:solidFill>
                  <a:schemeClr val="bg1"/>
                </a:solidFill>
                <a:latin typeface="UGent Panno Text" panose="02000506040000040003" pitchFamily="2" charset="0"/>
              </a:rPr>
              <a:t>Universiteitsdienst</a:t>
            </a:r>
            <a:endParaRPr lang="nl-NL"/>
          </a:p>
          <a:p>
            <a:pPr marL="59690" indent="0" algn="ctr">
              <a:buNone/>
            </a:pPr>
            <a:r>
              <a:rPr lang="nl-BE" sz="2000">
                <a:solidFill>
                  <a:schemeClr val="bg1"/>
                </a:solidFill>
                <a:latin typeface="UGent Panno Text"/>
              </a:rPr>
              <a:t>Campus en Gebouw, ICT en Studentenvoorzieningen</a:t>
            </a:r>
          </a:p>
        </p:txBody>
      </p:sp>
      <p:sp>
        <p:nvSpPr>
          <p:cNvPr id="35" name="Tijdelijke aanduiding voor inhoud 2">
            <a:extLst>
              <a:ext uri="{FF2B5EF4-FFF2-40B4-BE49-F238E27FC236}">
                <a16:creationId xmlns:a16="http://schemas.microsoft.com/office/drawing/2014/main" id="{03584765-E234-DFEB-67ED-154E5F8CE37C}"/>
              </a:ext>
            </a:extLst>
          </p:cNvPr>
          <p:cNvSpPr txBox="1">
            <a:spLocks/>
          </p:cNvSpPr>
          <p:nvPr/>
        </p:nvSpPr>
        <p:spPr>
          <a:xfrm>
            <a:off x="757725" y="2972660"/>
            <a:ext cx="3310648" cy="528462"/>
          </a:xfrm>
          <a:prstGeom prst="rect">
            <a:avLst/>
          </a:prstGeom>
          <a:solidFill>
            <a:srgbClr val="FFD200"/>
          </a:solidFill>
          <a:ln w="38100">
            <a:noFill/>
          </a:ln>
        </p:spPr>
        <p:txBody>
          <a:bodyPr vert="horz" lIns="64294" tIns="32147" rIns="64294" bIns="32147" rtlCol="0" anchor="ctr">
            <a:norm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60273" indent="0" algn="ctr">
              <a:buNone/>
            </a:pPr>
            <a:r>
              <a:rPr lang="nl-BE" sz="2000">
                <a:latin typeface="UGent Panno Text" panose="02000506040000040003" pitchFamily="2" charset="0"/>
              </a:rPr>
              <a:t>Onderwijs</a:t>
            </a:r>
          </a:p>
        </p:txBody>
      </p:sp>
      <p:sp>
        <p:nvSpPr>
          <p:cNvPr id="36" name="Tijdelijke aanduiding voor inhoud 2">
            <a:extLst>
              <a:ext uri="{FF2B5EF4-FFF2-40B4-BE49-F238E27FC236}">
                <a16:creationId xmlns:a16="http://schemas.microsoft.com/office/drawing/2014/main" id="{B4ED5166-9AAB-0913-E8AC-00A41B92B0C5}"/>
              </a:ext>
            </a:extLst>
          </p:cNvPr>
          <p:cNvSpPr txBox="1">
            <a:spLocks/>
          </p:cNvSpPr>
          <p:nvPr/>
        </p:nvSpPr>
        <p:spPr>
          <a:xfrm>
            <a:off x="757725" y="3659650"/>
            <a:ext cx="3310648" cy="528462"/>
          </a:xfrm>
          <a:prstGeom prst="rect">
            <a:avLst/>
          </a:prstGeom>
          <a:solidFill>
            <a:srgbClr val="FFD200"/>
          </a:solidFill>
          <a:ln w="38100">
            <a:noFill/>
          </a:ln>
        </p:spPr>
        <p:txBody>
          <a:bodyPr vert="horz" lIns="64294" tIns="32147" rIns="64294" bIns="32147" rtlCol="0" anchor="ctr">
            <a:norm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60273" indent="0" algn="ctr">
              <a:buNone/>
            </a:pPr>
            <a:r>
              <a:rPr lang="nl-BE" sz="2000">
                <a:latin typeface="UGent Panno Text" panose="02000506040000040003" pitchFamily="2" charset="0"/>
              </a:rPr>
              <a:t>Onderzoek</a:t>
            </a:r>
          </a:p>
        </p:txBody>
      </p:sp>
      <p:sp>
        <p:nvSpPr>
          <p:cNvPr id="37" name="Tijdelijke aanduiding voor inhoud 2">
            <a:extLst>
              <a:ext uri="{FF2B5EF4-FFF2-40B4-BE49-F238E27FC236}">
                <a16:creationId xmlns:a16="http://schemas.microsoft.com/office/drawing/2014/main" id="{C741B479-8E74-C8F2-ED41-624DC544449E}"/>
              </a:ext>
            </a:extLst>
          </p:cNvPr>
          <p:cNvSpPr txBox="1">
            <a:spLocks/>
          </p:cNvSpPr>
          <p:nvPr/>
        </p:nvSpPr>
        <p:spPr>
          <a:xfrm>
            <a:off x="757725" y="4346640"/>
            <a:ext cx="3310648" cy="528462"/>
          </a:xfrm>
          <a:prstGeom prst="rect">
            <a:avLst/>
          </a:prstGeom>
          <a:solidFill>
            <a:srgbClr val="FFD200"/>
          </a:solidFill>
          <a:ln w="38100">
            <a:noFill/>
          </a:ln>
        </p:spPr>
        <p:txBody>
          <a:bodyPr vert="horz" lIns="64294" tIns="32147" rIns="64294" bIns="32147" rtlCol="0" anchor="ctr">
            <a:norm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59690" indent="0" algn="ctr">
              <a:buNone/>
            </a:pPr>
            <a:r>
              <a:rPr lang="nl-BE" sz="2000">
                <a:latin typeface="UGent Panno Text"/>
              </a:rPr>
              <a:t>Communicatie en Marketing</a:t>
            </a:r>
            <a:endParaRPr lang="nl-NL">
              <a:latin typeface="UGent Panno Text"/>
            </a:endParaRPr>
          </a:p>
        </p:txBody>
      </p:sp>
      <p:sp>
        <p:nvSpPr>
          <p:cNvPr id="38" name="Tijdelijke aanduiding voor inhoud 2">
            <a:extLst>
              <a:ext uri="{FF2B5EF4-FFF2-40B4-BE49-F238E27FC236}">
                <a16:creationId xmlns:a16="http://schemas.microsoft.com/office/drawing/2014/main" id="{EC0C5811-C3BA-0B13-E46C-909F2BDFBF07}"/>
              </a:ext>
            </a:extLst>
          </p:cNvPr>
          <p:cNvSpPr txBox="1">
            <a:spLocks/>
          </p:cNvSpPr>
          <p:nvPr/>
        </p:nvSpPr>
        <p:spPr>
          <a:xfrm>
            <a:off x="757725" y="5065434"/>
            <a:ext cx="3310648" cy="528462"/>
          </a:xfrm>
          <a:prstGeom prst="rect">
            <a:avLst/>
          </a:prstGeom>
          <a:solidFill>
            <a:srgbClr val="FFD200"/>
          </a:solidFill>
          <a:ln w="38100">
            <a:noFill/>
          </a:ln>
        </p:spPr>
        <p:txBody>
          <a:bodyPr vert="horz" lIns="64294" tIns="32147" rIns="64294" bIns="32147" rtlCol="0" anchor="ctr">
            <a:norm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60273" indent="0" algn="ctr">
              <a:buNone/>
            </a:pPr>
            <a:r>
              <a:rPr lang="nl-BE" sz="2000">
                <a:latin typeface="UGent Panno Text" panose="02000506040000040003" pitchFamily="2" charset="0"/>
              </a:rPr>
              <a:t>Internationalisering</a:t>
            </a:r>
          </a:p>
        </p:txBody>
      </p:sp>
      <p:sp>
        <p:nvSpPr>
          <p:cNvPr id="39" name="Tijdelijke aanduiding voor inhoud 2">
            <a:extLst>
              <a:ext uri="{FF2B5EF4-FFF2-40B4-BE49-F238E27FC236}">
                <a16:creationId xmlns:a16="http://schemas.microsoft.com/office/drawing/2014/main" id="{D5EBDBFD-E010-5EE9-88A1-33AB71210067}"/>
              </a:ext>
            </a:extLst>
          </p:cNvPr>
          <p:cNvSpPr txBox="1">
            <a:spLocks/>
          </p:cNvSpPr>
          <p:nvPr/>
        </p:nvSpPr>
        <p:spPr>
          <a:xfrm>
            <a:off x="4564486" y="3222600"/>
            <a:ext cx="3310648" cy="528462"/>
          </a:xfrm>
          <a:prstGeom prst="rect">
            <a:avLst/>
          </a:prstGeom>
          <a:solidFill>
            <a:srgbClr val="FFD200"/>
          </a:solidFill>
          <a:ln w="38100">
            <a:noFill/>
          </a:ln>
        </p:spPr>
        <p:txBody>
          <a:bodyPr vert="horz" lIns="64294" tIns="32147" rIns="64294" bIns="32147" rtlCol="0" anchor="ctr">
            <a:norm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60273" indent="0" algn="ctr">
              <a:buNone/>
            </a:pPr>
            <a:r>
              <a:rPr lang="nl-BE" sz="2000">
                <a:latin typeface="UGent Panno Text" panose="02000506040000040003" pitchFamily="2" charset="0"/>
              </a:rPr>
              <a:t>Human Resources</a:t>
            </a:r>
          </a:p>
        </p:txBody>
      </p:sp>
      <p:sp>
        <p:nvSpPr>
          <p:cNvPr id="40" name="Tijdelijke aanduiding voor inhoud 2">
            <a:extLst>
              <a:ext uri="{FF2B5EF4-FFF2-40B4-BE49-F238E27FC236}">
                <a16:creationId xmlns:a16="http://schemas.microsoft.com/office/drawing/2014/main" id="{52D64078-BEF3-3B65-B097-D757CD24CDFB}"/>
              </a:ext>
            </a:extLst>
          </p:cNvPr>
          <p:cNvSpPr txBox="1">
            <a:spLocks/>
          </p:cNvSpPr>
          <p:nvPr/>
        </p:nvSpPr>
        <p:spPr>
          <a:xfrm>
            <a:off x="4564485" y="3972766"/>
            <a:ext cx="3310648" cy="528462"/>
          </a:xfrm>
          <a:prstGeom prst="rect">
            <a:avLst/>
          </a:prstGeom>
          <a:solidFill>
            <a:srgbClr val="FFD200"/>
          </a:solidFill>
          <a:ln w="38100">
            <a:noFill/>
          </a:ln>
        </p:spPr>
        <p:txBody>
          <a:bodyPr vert="horz" lIns="64294" tIns="32147" rIns="64294" bIns="32147" rtlCol="0" anchor="ctr">
            <a:norm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60273" indent="0" algn="ctr">
              <a:buNone/>
            </a:pPr>
            <a:r>
              <a:rPr lang="nl-BE" sz="2000">
                <a:latin typeface="UGent Panno Text" panose="02000506040000040003" pitchFamily="2" charset="0"/>
              </a:rPr>
              <a:t>Financiën</a:t>
            </a:r>
          </a:p>
        </p:txBody>
      </p:sp>
      <p:sp>
        <p:nvSpPr>
          <p:cNvPr id="41" name="Tijdelijke aanduiding voor inhoud 2">
            <a:extLst>
              <a:ext uri="{FF2B5EF4-FFF2-40B4-BE49-F238E27FC236}">
                <a16:creationId xmlns:a16="http://schemas.microsoft.com/office/drawing/2014/main" id="{11EF04DD-7C43-50EA-058D-767B0ED14DD2}"/>
              </a:ext>
            </a:extLst>
          </p:cNvPr>
          <p:cNvSpPr txBox="1">
            <a:spLocks/>
          </p:cNvSpPr>
          <p:nvPr/>
        </p:nvSpPr>
        <p:spPr>
          <a:xfrm>
            <a:off x="4564485" y="4722932"/>
            <a:ext cx="3310648" cy="528462"/>
          </a:xfrm>
          <a:prstGeom prst="rect">
            <a:avLst/>
          </a:prstGeom>
          <a:solidFill>
            <a:srgbClr val="FFD200"/>
          </a:solidFill>
          <a:ln w="38100">
            <a:noFill/>
          </a:ln>
        </p:spPr>
        <p:txBody>
          <a:bodyPr vert="horz" lIns="64294" tIns="32147" rIns="64294" bIns="32147" rtlCol="0" anchor="ctr">
            <a:normAutofit fontScale="85000" lnSpcReduction="10000"/>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59690" indent="0" algn="ctr">
              <a:buNone/>
            </a:pPr>
            <a:r>
              <a:rPr lang="nl-BE" sz="2000">
                <a:latin typeface="UGent Panno Text"/>
              </a:rPr>
              <a:t>Bestuur, Juridische Zaken en Compliance</a:t>
            </a:r>
            <a:endParaRPr lang="nl-NL">
              <a:latin typeface="UGent Panno Text"/>
            </a:endParaRPr>
          </a:p>
        </p:txBody>
      </p:sp>
      <p:sp>
        <p:nvSpPr>
          <p:cNvPr id="42" name="Tijdelijke aanduiding voor inhoud 2">
            <a:extLst>
              <a:ext uri="{FF2B5EF4-FFF2-40B4-BE49-F238E27FC236}">
                <a16:creationId xmlns:a16="http://schemas.microsoft.com/office/drawing/2014/main" id="{CBDECAAC-C21A-688C-00C2-E7C7B14D78DF}"/>
              </a:ext>
            </a:extLst>
          </p:cNvPr>
          <p:cNvSpPr txBox="1">
            <a:spLocks/>
          </p:cNvSpPr>
          <p:nvPr/>
        </p:nvSpPr>
        <p:spPr>
          <a:xfrm>
            <a:off x="8371246" y="3225880"/>
            <a:ext cx="3310648" cy="528462"/>
          </a:xfrm>
          <a:prstGeom prst="rect">
            <a:avLst/>
          </a:prstGeom>
          <a:solidFill>
            <a:srgbClr val="FFD200"/>
          </a:solidFill>
          <a:ln w="38100">
            <a:noFill/>
          </a:ln>
        </p:spPr>
        <p:txBody>
          <a:bodyPr vert="horz" lIns="64294" tIns="32147" rIns="64294" bIns="32147" rtlCol="0" anchor="ctr">
            <a:norm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59690" indent="0" algn="ctr">
              <a:buNone/>
            </a:pPr>
            <a:r>
              <a:rPr lang="nl-BE" sz="2000">
                <a:latin typeface="UGent Panno Text"/>
              </a:rPr>
              <a:t>Campus en Gebouw</a:t>
            </a:r>
            <a:endParaRPr lang="nl-NL">
              <a:latin typeface="UGent Panno Text"/>
            </a:endParaRPr>
          </a:p>
        </p:txBody>
      </p:sp>
      <p:sp>
        <p:nvSpPr>
          <p:cNvPr id="43" name="Tijdelijke aanduiding voor inhoud 2">
            <a:extLst>
              <a:ext uri="{FF2B5EF4-FFF2-40B4-BE49-F238E27FC236}">
                <a16:creationId xmlns:a16="http://schemas.microsoft.com/office/drawing/2014/main" id="{BB34EB52-3861-135A-46C2-831DC56162A5}"/>
              </a:ext>
            </a:extLst>
          </p:cNvPr>
          <p:cNvSpPr txBox="1">
            <a:spLocks/>
          </p:cNvSpPr>
          <p:nvPr/>
        </p:nvSpPr>
        <p:spPr>
          <a:xfrm>
            <a:off x="8371246" y="3976045"/>
            <a:ext cx="3310648" cy="528462"/>
          </a:xfrm>
          <a:prstGeom prst="rect">
            <a:avLst/>
          </a:prstGeom>
          <a:solidFill>
            <a:srgbClr val="FFD200"/>
          </a:solidFill>
          <a:ln w="38100">
            <a:noFill/>
          </a:ln>
        </p:spPr>
        <p:txBody>
          <a:bodyPr vert="horz" lIns="64294" tIns="32147" rIns="64294" bIns="32147" rtlCol="0" anchor="ctr">
            <a:norm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60273" indent="0" algn="ctr">
              <a:buNone/>
            </a:pPr>
            <a:r>
              <a:rPr lang="nl-BE" sz="2000">
                <a:latin typeface="UGent Panno Text" panose="02000506040000040003" pitchFamily="2" charset="0"/>
              </a:rPr>
              <a:t>ICT</a:t>
            </a:r>
          </a:p>
        </p:txBody>
      </p:sp>
      <p:sp>
        <p:nvSpPr>
          <p:cNvPr id="44" name="Tijdelijke aanduiding voor inhoud 2">
            <a:extLst>
              <a:ext uri="{FF2B5EF4-FFF2-40B4-BE49-F238E27FC236}">
                <a16:creationId xmlns:a16="http://schemas.microsoft.com/office/drawing/2014/main" id="{239DCDBB-AF19-A405-628D-F588895988C6}"/>
              </a:ext>
            </a:extLst>
          </p:cNvPr>
          <p:cNvSpPr txBox="1">
            <a:spLocks/>
          </p:cNvSpPr>
          <p:nvPr/>
        </p:nvSpPr>
        <p:spPr>
          <a:xfrm>
            <a:off x="8371245" y="4721690"/>
            <a:ext cx="3310648" cy="528462"/>
          </a:xfrm>
          <a:prstGeom prst="rect">
            <a:avLst/>
          </a:prstGeom>
          <a:solidFill>
            <a:srgbClr val="FFD200"/>
          </a:solidFill>
          <a:ln w="38100">
            <a:noFill/>
          </a:ln>
        </p:spPr>
        <p:txBody>
          <a:bodyPr vert="horz" lIns="64294" tIns="32147" rIns="64294" bIns="32147" rtlCol="0" anchor="ctr">
            <a:norm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60273" indent="0" algn="ctr">
              <a:buNone/>
            </a:pPr>
            <a:r>
              <a:rPr lang="nl-BE" sz="2000">
                <a:latin typeface="UGent Panno Text" panose="02000506040000040003" pitchFamily="2" charset="0"/>
              </a:rPr>
              <a:t>Studentenvoorzieningen</a:t>
            </a:r>
          </a:p>
        </p:txBody>
      </p:sp>
    </p:spTree>
    <p:extLst>
      <p:ext uri="{BB962C8B-B14F-4D97-AF65-F5344CB8AC3E}">
        <p14:creationId xmlns:p14="http://schemas.microsoft.com/office/powerpoint/2010/main" val="235432620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Afbeelding 16">
            <a:extLst>
              <a:ext uri="{FF2B5EF4-FFF2-40B4-BE49-F238E27FC236}">
                <a16:creationId xmlns:a16="http://schemas.microsoft.com/office/drawing/2014/main" id="{B9548F00-69B5-0ADD-65DD-0E0E33D844B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7840"/>
          <a:stretch/>
        </p:blipFill>
        <p:spPr>
          <a:xfrm>
            <a:off x="7860631" y="0"/>
            <a:ext cx="4727475" cy="3424048"/>
          </a:xfrm>
          <a:prstGeom prst="rect">
            <a:avLst/>
          </a:prstGeom>
        </p:spPr>
      </p:pic>
      <p:pic>
        <p:nvPicPr>
          <p:cNvPr id="16" name="Afbeelding 15">
            <a:extLst>
              <a:ext uri="{FF2B5EF4-FFF2-40B4-BE49-F238E27FC236}">
                <a16:creationId xmlns:a16="http://schemas.microsoft.com/office/drawing/2014/main" id="{F8ACD1D9-248D-0FFD-D5B6-03F0A46898E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150" t="2402" r="-150" b="11802"/>
          <a:stretch/>
        </p:blipFill>
        <p:spPr>
          <a:xfrm>
            <a:off x="2247394" y="2775284"/>
            <a:ext cx="5347096" cy="2953502"/>
          </a:xfrm>
          <a:prstGeom prst="rect">
            <a:avLst/>
          </a:prstGeom>
        </p:spPr>
      </p:pic>
      <p:sp>
        <p:nvSpPr>
          <p:cNvPr id="6" name="Title 5">
            <a:extLst>
              <a:ext uri="{FF2B5EF4-FFF2-40B4-BE49-F238E27FC236}">
                <a16:creationId xmlns:a16="http://schemas.microsoft.com/office/drawing/2014/main" id="{F5ACBFD2-B2B7-F0C9-AA90-30CB5266C53F}"/>
              </a:ext>
            </a:extLst>
          </p:cNvPr>
          <p:cNvSpPr>
            <a:spLocks noGrp="1"/>
          </p:cNvSpPr>
          <p:nvPr>
            <p:ph type="title"/>
          </p:nvPr>
        </p:nvSpPr>
        <p:spPr/>
        <p:txBody>
          <a:bodyPr>
            <a:normAutofit/>
          </a:bodyPr>
          <a:lstStyle/>
          <a:p>
            <a:r>
              <a:rPr lang="nl-NL"/>
              <a:t>11 FACULTEITEN</a:t>
            </a:r>
            <a:endParaRPr lang="en-BE"/>
          </a:p>
        </p:txBody>
      </p:sp>
      <p:sp>
        <p:nvSpPr>
          <p:cNvPr id="3" name="Tijdelijke aanduiding voor inhoud 2"/>
          <p:cNvSpPr>
            <a:spLocks noGrp="1"/>
          </p:cNvSpPr>
          <p:nvPr>
            <p:ph idx="4294967295"/>
          </p:nvPr>
        </p:nvSpPr>
        <p:spPr>
          <a:xfrm>
            <a:off x="542609" y="1165225"/>
            <a:ext cx="10350816" cy="3789363"/>
          </a:xfrm>
        </p:spPr>
        <p:txBody>
          <a:bodyPr>
            <a:normAutofit/>
          </a:bodyPr>
          <a:lstStyle/>
          <a:p>
            <a:pPr marL="517473" indent="-457200">
              <a:lnSpc>
                <a:spcPct val="100000"/>
              </a:lnSpc>
              <a:buFont typeface="Arial" panose="020B0604020202020204" pitchFamily="34" charset="0"/>
              <a:buChar char="•"/>
            </a:pPr>
            <a:r>
              <a:rPr lang="nl-BE"/>
              <a:t>Onder leiding van decaan en faculteitsraad.</a:t>
            </a:r>
          </a:p>
          <a:p>
            <a:pPr marL="517473" indent="-457200">
              <a:lnSpc>
                <a:spcPct val="100000"/>
              </a:lnSpc>
              <a:buFont typeface="Arial" panose="020B0604020202020204" pitchFamily="34" charset="0"/>
              <a:buChar char="•"/>
            </a:pPr>
            <a:r>
              <a:rPr lang="nl-NL"/>
              <a:t>Elke faculteit bestaat uit een aantal vakgroepen </a:t>
            </a:r>
            <a:br>
              <a:rPr lang="nl-NL"/>
            </a:br>
            <a:r>
              <a:rPr lang="nl-NL"/>
              <a:t>(in totaal ongeveer 80 vakgroepen).</a:t>
            </a:r>
            <a:endParaRPr lang="nl-BE"/>
          </a:p>
        </p:txBody>
      </p:sp>
      <p:pic>
        <p:nvPicPr>
          <p:cNvPr id="11" name="Afbeelding 10"/>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753827" y="3614987"/>
            <a:ext cx="4507407" cy="3258772"/>
          </a:xfrm>
          <a:prstGeom prst="rect">
            <a:avLst/>
          </a:prstGeom>
          <a:ln w="254000" cap="sq">
            <a:solidFill>
              <a:schemeClr val="bg1"/>
            </a:solidFill>
            <a:miter lim="800000"/>
          </a:ln>
        </p:spPr>
      </p:pic>
      <p:pic>
        <p:nvPicPr>
          <p:cNvPr id="12" name="Afbeelding 1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007604" y="5547912"/>
            <a:ext cx="2253630" cy="965777"/>
          </a:xfrm>
          <a:prstGeom prst="rect">
            <a:avLst/>
          </a:prstGeom>
        </p:spPr>
      </p:pic>
      <p:pic>
        <p:nvPicPr>
          <p:cNvPr id="20" name="Picture 2">
            <a:extLst>
              <a:ext uri="{FF2B5EF4-FFF2-40B4-BE49-F238E27FC236}">
                <a16:creationId xmlns:a16="http://schemas.microsoft.com/office/drawing/2014/main" id="{BE6B5BA7-BCD8-450D-7BA1-BF25D7DBE1AD}"/>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9286605" y="2455373"/>
            <a:ext cx="2905024" cy="9677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Afbeelding 20">
            <a:extLst>
              <a:ext uri="{FF2B5EF4-FFF2-40B4-BE49-F238E27FC236}">
                <a16:creationId xmlns:a16="http://schemas.microsoft.com/office/drawing/2014/main" id="{ED108FF8-5515-4385-C212-43D52540D9ED}"/>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950409" y="3357690"/>
            <a:ext cx="2566092" cy="962342"/>
          </a:xfrm>
          <a:prstGeom prst="rect">
            <a:avLst/>
          </a:prstGeom>
        </p:spPr>
      </p:pic>
    </p:spTree>
    <p:extLst>
      <p:ext uri="{BB962C8B-B14F-4D97-AF65-F5344CB8AC3E}">
        <p14:creationId xmlns:p14="http://schemas.microsoft.com/office/powerpoint/2010/main" val="304744538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rotWithShape="1">
          <a:blip r:embed="rId2" cstate="screen">
            <a:extLst>
              <a:ext uri="{28A0092B-C50C-407E-A947-70E740481C1C}">
                <a14:useLocalDpi xmlns:a14="http://schemas.microsoft.com/office/drawing/2010/main"/>
              </a:ext>
            </a:extLst>
          </a:blip>
          <a:srcRect l="-183"/>
          <a:stretch/>
        </p:blipFill>
        <p:spPr>
          <a:xfrm>
            <a:off x="6444296" y="178750"/>
            <a:ext cx="5839549" cy="2693038"/>
          </a:xfrm>
          <a:prstGeom prst="rect">
            <a:avLst/>
          </a:prstGeom>
        </p:spPr>
      </p:pic>
      <p:pic>
        <p:nvPicPr>
          <p:cNvPr id="18" name="Afbeelding 17"/>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447355" y="3037940"/>
            <a:ext cx="5836490" cy="3627809"/>
          </a:xfrm>
          <a:prstGeom prst="rect">
            <a:avLst/>
          </a:prstGeom>
        </p:spPr>
      </p:pic>
      <p:pic>
        <p:nvPicPr>
          <p:cNvPr id="6" name="Afbeelding 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34963" y="178749"/>
            <a:ext cx="5846120" cy="3527699"/>
          </a:xfrm>
          <a:prstGeom prst="rect">
            <a:avLst/>
          </a:prstGeom>
        </p:spPr>
      </p:pic>
      <p:pic>
        <p:nvPicPr>
          <p:cNvPr id="5" name="Afbeelding 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00441" y="1462860"/>
            <a:ext cx="3198409" cy="959478"/>
          </a:xfrm>
          <a:prstGeom prst="rect">
            <a:avLst/>
          </a:prstGeom>
        </p:spPr>
      </p:pic>
      <p:pic>
        <p:nvPicPr>
          <p:cNvPr id="14" name="Afbeelding 1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444296" y="5171064"/>
            <a:ext cx="2558456" cy="959478"/>
          </a:xfrm>
          <a:prstGeom prst="rect">
            <a:avLst/>
          </a:prstGeom>
        </p:spPr>
      </p:pic>
      <p:pic>
        <p:nvPicPr>
          <p:cNvPr id="12" name="Afbeelding 11"/>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444296" y="1462859"/>
            <a:ext cx="3837911" cy="959478"/>
          </a:xfrm>
          <a:prstGeom prst="rect">
            <a:avLst/>
          </a:prstGeom>
        </p:spPr>
      </p:pic>
      <p:pic>
        <p:nvPicPr>
          <p:cNvPr id="15" name="Afbeelding 14"/>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2341779" y="3037940"/>
            <a:ext cx="3820061" cy="3627809"/>
          </a:xfrm>
          <a:prstGeom prst="rect">
            <a:avLst/>
          </a:prstGeom>
          <a:ln w="254000" cap="sq">
            <a:solidFill>
              <a:schemeClr val="bg1"/>
            </a:solidFill>
            <a:miter lim="800000"/>
          </a:ln>
        </p:spPr>
      </p:pic>
      <p:pic>
        <p:nvPicPr>
          <p:cNvPr id="16" name="Afbeelding 15"/>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731261" y="5171064"/>
            <a:ext cx="2558456" cy="959478"/>
          </a:xfrm>
          <a:prstGeom prst="rect">
            <a:avLst/>
          </a:prstGeom>
        </p:spPr>
      </p:pic>
    </p:spTree>
    <p:extLst>
      <p:ext uri="{BB962C8B-B14F-4D97-AF65-F5344CB8AC3E}">
        <p14:creationId xmlns:p14="http://schemas.microsoft.com/office/powerpoint/2010/main" val="279950026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670867" y="2195460"/>
            <a:ext cx="4564884" cy="4872458"/>
          </a:xfrm>
          <a:prstGeom prst="rect">
            <a:avLst/>
          </a:prstGeom>
        </p:spPr>
      </p:pic>
      <p:sp>
        <p:nvSpPr>
          <p:cNvPr id="4" name="Tijdelijke aanduiding voor dianummer 3"/>
          <p:cNvSpPr>
            <a:spLocks noGrp="1"/>
          </p:cNvSpPr>
          <p:nvPr>
            <p:ph type="sldNum" sz="quarter" idx="4294967295"/>
          </p:nvPr>
        </p:nvSpPr>
        <p:spPr>
          <a:xfrm>
            <a:off x="8610600" y="6356350"/>
            <a:ext cx="2743200" cy="365125"/>
          </a:xfrm>
          <a:prstGeom prst="rect">
            <a:avLst/>
          </a:prstGeom>
        </p:spPr>
        <p:txBody>
          <a:bodyPr/>
          <a:lstStyle/>
          <a:p>
            <a:fld id="{7AE184E0-0BD4-4705-A12B-9B71DDE63301}" type="slidenum">
              <a:rPr lang="nl-BE" noProof="0" smtClean="0"/>
              <a:t>43</a:t>
            </a:fld>
            <a:endParaRPr lang="nl-BE" noProof="0"/>
          </a:p>
        </p:txBody>
      </p:sp>
      <p:pic>
        <p:nvPicPr>
          <p:cNvPr id="5" name="Afbeelding 4"/>
          <p:cNvPicPr>
            <a:picLocks noChangeAspect="1"/>
          </p:cNvPicPr>
          <p:nvPr/>
        </p:nvPicPr>
        <p:blipFill rotWithShape="1">
          <a:blip r:embed="rId3" cstate="screen">
            <a:extLst>
              <a:ext uri="{28A0092B-C50C-407E-A947-70E740481C1C}">
                <a14:useLocalDpi xmlns:a14="http://schemas.microsoft.com/office/drawing/2010/main"/>
              </a:ext>
            </a:extLst>
          </a:blip>
          <a:srcRect r="-175"/>
          <a:stretch/>
        </p:blipFill>
        <p:spPr>
          <a:xfrm>
            <a:off x="373" y="0"/>
            <a:ext cx="5398784" cy="3205233"/>
          </a:xfrm>
          <a:prstGeom prst="rect">
            <a:avLst/>
          </a:prstGeom>
        </p:spPr>
      </p:pic>
      <p:pic>
        <p:nvPicPr>
          <p:cNvPr id="6" name="Afbeelding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01530" y="2036689"/>
            <a:ext cx="3198411" cy="959479"/>
          </a:xfrm>
          <a:prstGeom prst="rect">
            <a:avLst/>
          </a:prstGeom>
        </p:spPr>
      </p:pic>
      <p:pic>
        <p:nvPicPr>
          <p:cNvPr id="7" name="Afbeelding 6"/>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658223" y="0"/>
            <a:ext cx="6665759" cy="3223338"/>
          </a:xfrm>
          <a:prstGeom prst="rect">
            <a:avLst/>
          </a:prstGeom>
          <a:ln w="254000" cap="sq">
            <a:solidFill>
              <a:schemeClr val="bg1"/>
            </a:solidFill>
            <a:miter lim="800000"/>
          </a:ln>
        </p:spPr>
      </p:pic>
      <p:pic>
        <p:nvPicPr>
          <p:cNvPr id="8" name="Afbeelding 7"/>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806048" y="387654"/>
            <a:ext cx="3517934" cy="959478"/>
          </a:xfrm>
          <a:prstGeom prst="rect">
            <a:avLst/>
          </a:prstGeom>
        </p:spPr>
      </p:pic>
      <p:pic>
        <p:nvPicPr>
          <p:cNvPr id="9" name="Afbeelding 8"/>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2190379" y="3479095"/>
            <a:ext cx="5308693" cy="3445812"/>
          </a:xfrm>
          <a:prstGeom prst="rect">
            <a:avLst/>
          </a:prstGeom>
          <a:ln w="254000" cap="sq">
            <a:solidFill>
              <a:schemeClr val="bg1"/>
            </a:solidFill>
            <a:miter lim="800000"/>
          </a:ln>
        </p:spPr>
      </p:pic>
      <p:pic>
        <p:nvPicPr>
          <p:cNvPr id="10" name="Afbeelding 9"/>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190379" y="4433135"/>
            <a:ext cx="2963696" cy="987899"/>
          </a:xfrm>
          <a:prstGeom prst="rect">
            <a:avLst/>
          </a:prstGeom>
        </p:spPr>
      </p:pic>
      <p:pic>
        <p:nvPicPr>
          <p:cNvPr id="12" name="Afbeelding 11"/>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670867" y="5586509"/>
            <a:ext cx="2878432" cy="959477"/>
          </a:xfrm>
          <a:prstGeom prst="rect">
            <a:avLst/>
          </a:prstGeom>
        </p:spPr>
      </p:pic>
    </p:spTree>
    <p:extLst>
      <p:ext uri="{BB962C8B-B14F-4D97-AF65-F5344CB8AC3E}">
        <p14:creationId xmlns:p14="http://schemas.microsoft.com/office/powerpoint/2010/main" val="2081728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Afbeelding 1">
            <a:extLst>
              <a:ext uri="{FF2B5EF4-FFF2-40B4-BE49-F238E27FC236}">
                <a16:creationId xmlns:a16="http://schemas.microsoft.com/office/drawing/2014/main" id="{333846E7-6538-4938-2FF1-A63BACBF373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096000" y="1"/>
            <a:ext cx="5761038" cy="6561138"/>
          </a:xfrm>
          <a:prstGeom prst="rect">
            <a:avLst/>
          </a:prstGeom>
        </p:spPr>
      </p:pic>
      <p:sp>
        <p:nvSpPr>
          <p:cNvPr id="9" name="Content Placeholder 8">
            <a:extLst>
              <a:ext uri="{FF2B5EF4-FFF2-40B4-BE49-F238E27FC236}">
                <a16:creationId xmlns:a16="http://schemas.microsoft.com/office/drawing/2014/main" id="{9A6358DF-87D9-C4CD-AEE3-A8B13B1E7B77}"/>
              </a:ext>
            </a:extLst>
          </p:cNvPr>
          <p:cNvSpPr>
            <a:spLocks noGrp="1"/>
          </p:cNvSpPr>
          <p:nvPr>
            <p:ph idx="1"/>
          </p:nvPr>
        </p:nvSpPr>
        <p:spPr/>
        <p:txBody>
          <a:bodyPr vert="horz" lIns="91440" tIns="45720" rIns="91440" bIns="45720" rtlCol="0" anchor="t">
            <a:normAutofit/>
          </a:bodyPr>
          <a:lstStyle/>
          <a:p>
            <a:pPr marL="318770" indent="-318770">
              <a:buClr>
                <a:srgbClr val="1E64C8"/>
              </a:buClr>
              <a:buFont typeface="Arial" panose="020B0604020202020204" pitchFamily="34" charset="0"/>
              <a:buChar char="•"/>
            </a:pPr>
            <a:r>
              <a:rPr lang="en-BE" err="1">
                <a:latin typeface="UGent Panno Text"/>
              </a:rPr>
              <a:t>UGent</a:t>
            </a:r>
            <a:r>
              <a:rPr lang="en-BE">
                <a:latin typeface="UGent Panno Text"/>
              </a:rPr>
              <a:t>: </a:t>
            </a:r>
            <a:r>
              <a:rPr lang="nl-BE">
                <a:latin typeface="UGent Panno Text"/>
              </a:rPr>
              <a:t>	</a:t>
            </a:r>
            <a:r>
              <a:rPr lang="en-BE" dirty="0">
                <a:latin typeface="UGent Panno Text"/>
              </a:rPr>
              <a:t>9.700 </a:t>
            </a:r>
            <a:r>
              <a:rPr lang="en-BE">
                <a:latin typeface="UGent Panno Text"/>
              </a:rPr>
              <a:t>medewerkers</a:t>
            </a:r>
            <a:br>
              <a:rPr lang="en-BE">
                <a:latin typeface="UGent Panno Text"/>
              </a:rPr>
            </a:br>
            <a:r>
              <a:rPr lang="nl-NL">
                <a:latin typeface="UGent Panno Text"/>
              </a:rPr>
              <a:t>    (21% internationaal)</a:t>
            </a:r>
          </a:p>
          <a:p>
            <a:pPr marL="318770" indent="-318770">
              <a:buClr>
                <a:srgbClr val="1E64C8"/>
              </a:buClr>
              <a:buFont typeface="Arial" panose="020B0604020202020204" pitchFamily="34" charset="0"/>
              <a:buChar char="•"/>
            </a:pPr>
            <a:r>
              <a:rPr lang="en-BE">
                <a:latin typeface="UGent Panno Text"/>
              </a:rPr>
              <a:t>UZ Gent:</a:t>
            </a:r>
            <a:r>
              <a:rPr lang="nl-BE">
                <a:latin typeface="UGent Panno Text"/>
              </a:rPr>
              <a:t>	</a:t>
            </a:r>
            <a:r>
              <a:rPr lang="en-BE">
                <a:latin typeface="UGent Panno Text"/>
              </a:rPr>
              <a:t>6.000 </a:t>
            </a:r>
            <a:r>
              <a:rPr lang="en-BE" dirty="0" err="1">
                <a:latin typeface="UGent Panno Text"/>
              </a:rPr>
              <a:t>medewerkers</a:t>
            </a:r>
          </a:p>
        </p:txBody>
      </p:sp>
      <p:sp>
        <p:nvSpPr>
          <p:cNvPr id="2" name="Title 1">
            <a:extLst>
              <a:ext uri="{FF2B5EF4-FFF2-40B4-BE49-F238E27FC236}">
                <a16:creationId xmlns:a16="http://schemas.microsoft.com/office/drawing/2014/main" id="{33750499-F38F-2BEB-A990-698A2A3CB90F}"/>
              </a:ext>
            </a:extLst>
          </p:cNvPr>
          <p:cNvSpPr>
            <a:spLocks noGrp="1"/>
          </p:cNvSpPr>
          <p:nvPr>
            <p:ph type="title"/>
          </p:nvPr>
        </p:nvSpPr>
        <p:spPr/>
        <p:txBody>
          <a:bodyPr/>
          <a:lstStyle/>
          <a:p>
            <a:r>
              <a:rPr lang="en-BE"/>
              <a:t>PERSONEEL</a:t>
            </a:r>
          </a:p>
        </p:txBody>
      </p:sp>
      <p:sp>
        <p:nvSpPr>
          <p:cNvPr id="15" name="Tekstvak 22">
            <a:extLst>
              <a:ext uri="{FF2B5EF4-FFF2-40B4-BE49-F238E27FC236}">
                <a16:creationId xmlns:a16="http://schemas.microsoft.com/office/drawing/2014/main" id="{8C6A4E7F-A272-AC28-5933-706AE7A670EE}"/>
              </a:ext>
            </a:extLst>
          </p:cNvPr>
          <p:cNvSpPr txBox="1"/>
          <p:nvPr/>
        </p:nvSpPr>
        <p:spPr>
          <a:xfrm>
            <a:off x="9330458" y="3504910"/>
            <a:ext cx="2861541" cy="400110"/>
          </a:xfrm>
          <a:prstGeom prst="rect">
            <a:avLst/>
          </a:prstGeom>
          <a:solidFill>
            <a:srgbClr val="FFD200"/>
          </a:solidFill>
        </p:spPr>
        <p:txBody>
          <a:bodyPr wrap="square" rtlCol="0">
            <a:spAutoFit/>
          </a:bodyPr>
          <a:lstStyle/>
          <a:p>
            <a:pPr marL="60273"/>
            <a:r>
              <a:rPr lang="nl-BE" sz="2000" cap="all">
                <a:solidFill>
                  <a:srgbClr val="1E64C8"/>
                </a:solidFill>
                <a:latin typeface="UGent Panno Text" panose="02000506040000040003" pitchFamily="2" charset="0"/>
              </a:rPr>
              <a:t>DIVERSITEIT</a:t>
            </a:r>
          </a:p>
        </p:txBody>
      </p:sp>
      <p:sp>
        <p:nvSpPr>
          <p:cNvPr id="16" name="Tekstvak 22">
            <a:extLst>
              <a:ext uri="{FF2B5EF4-FFF2-40B4-BE49-F238E27FC236}">
                <a16:creationId xmlns:a16="http://schemas.microsoft.com/office/drawing/2014/main" id="{514490C5-34F6-5410-958D-0886413AA05B}"/>
              </a:ext>
            </a:extLst>
          </p:cNvPr>
          <p:cNvSpPr txBox="1"/>
          <p:nvPr/>
        </p:nvSpPr>
        <p:spPr>
          <a:xfrm>
            <a:off x="9330457" y="4048820"/>
            <a:ext cx="2861541" cy="400110"/>
          </a:xfrm>
          <a:prstGeom prst="rect">
            <a:avLst/>
          </a:prstGeom>
          <a:solidFill>
            <a:srgbClr val="FFD200"/>
          </a:solidFill>
        </p:spPr>
        <p:txBody>
          <a:bodyPr wrap="square" rtlCol="0">
            <a:spAutoFit/>
          </a:bodyPr>
          <a:lstStyle/>
          <a:p>
            <a:pPr marL="60273"/>
            <a:r>
              <a:rPr lang="nl-BE" sz="2000" cap="all">
                <a:solidFill>
                  <a:srgbClr val="1E64C8"/>
                </a:solidFill>
                <a:latin typeface="UGent Panno Text" panose="02000506040000040003" pitchFamily="2" charset="0"/>
              </a:rPr>
              <a:t>OPEN BEDRIJFSCULTUUR</a:t>
            </a:r>
          </a:p>
        </p:txBody>
      </p:sp>
      <p:sp>
        <p:nvSpPr>
          <p:cNvPr id="3" name="Tekstvak 22">
            <a:extLst>
              <a:ext uri="{FF2B5EF4-FFF2-40B4-BE49-F238E27FC236}">
                <a16:creationId xmlns:a16="http://schemas.microsoft.com/office/drawing/2014/main" id="{77A03544-568D-B079-2C71-B712A57991E4}"/>
              </a:ext>
            </a:extLst>
          </p:cNvPr>
          <p:cNvSpPr txBox="1"/>
          <p:nvPr/>
        </p:nvSpPr>
        <p:spPr>
          <a:xfrm>
            <a:off x="9330456" y="4592730"/>
            <a:ext cx="2861541" cy="400110"/>
          </a:xfrm>
          <a:prstGeom prst="rect">
            <a:avLst/>
          </a:prstGeom>
          <a:solidFill>
            <a:srgbClr val="FFD200"/>
          </a:solidFill>
        </p:spPr>
        <p:txBody>
          <a:bodyPr wrap="square" rtlCol="0">
            <a:spAutoFit/>
          </a:bodyPr>
          <a:lstStyle/>
          <a:p>
            <a:pPr marL="60273"/>
            <a:r>
              <a:rPr lang="nl-BE" sz="2000" cap="all">
                <a:solidFill>
                  <a:srgbClr val="1E64C8"/>
                </a:solidFill>
                <a:latin typeface="UGent Panno Text" panose="02000506040000040003" pitchFamily="2" charset="0"/>
              </a:rPr>
              <a:t>COMPETENTIEGERICHT</a:t>
            </a:r>
          </a:p>
        </p:txBody>
      </p:sp>
      <p:sp>
        <p:nvSpPr>
          <p:cNvPr id="4" name="Tekstvak 22">
            <a:extLst>
              <a:ext uri="{FF2B5EF4-FFF2-40B4-BE49-F238E27FC236}">
                <a16:creationId xmlns:a16="http://schemas.microsoft.com/office/drawing/2014/main" id="{20780BA3-0B11-2721-04D3-40CF1FBA86CC}"/>
              </a:ext>
            </a:extLst>
          </p:cNvPr>
          <p:cNvSpPr txBox="1"/>
          <p:nvPr/>
        </p:nvSpPr>
        <p:spPr>
          <a:xfrm>
            <a:off x="9330455" y="5136640"/>
            <a:ext cx="2861541" cy="400110"/>
          </a:xfrm>
          <a:prstGeom prst="rect">
            <a:avLst/>
          </a:prstGeom>
          <a:solidFill>
            <a:srgbClr val="FFD200"/>
          </a:solidFill>
        </p:spPr>
        <p:txBody>
          <a:bodyPr wrap="square" rtlCol="0">
            <a:spAutoFit/>
          </a:bodyPr>
          <a:lstStyle/>
          <a:p>
            <a:pPr marL="60273"/>
            <a:r>
              <a:rPr lang="nl-BE" sz="2000" cap="all">
                <a:solidFill>
                  <a:srgbClr val="1E64C8"/>
                </a:solidFill>
                <a:latin typeface="UGent Panno Text" panose="02000506040000040003" pitchFamily="2" charset="0"/>
              </a:rPr>
              <a:t>PARTICIPATIE</a:t>
            </a:r>
          </a:p>
        </p:txBody>
      </p:sp>
      <p:sp>
        <p:nvSpPr>
          <p:cNvPr id="7" name="Tekstvak 22">
            <a:extLst>
              <a:ext uri="{FF2B5EF4-FFF2-40B4-BE49-F238E27FC236}">
                <a16:creationId xmlns:a16="http://schemas.microsoft.com/office/drawing/2014/main" id="{CF670C0E-D68E-6CE4-5BA7-AEEB55D93D22}"/>
              </a:ext>
            </a:extLst>
          </p:cNvPr>
          <p:cNvSpPr txBox="1"/>
          <p:nvPr/>
        </p:nvSpPr>
        <p:spPr>
          <a:xfrm>
            <a:off x="9330455" y="5680550"/>
            <a:ext cx="2861541" cy="400110"/>
          </a:xfrm>
          <a:prstGeom prst="rect">
            <a:avLst/>
          </a:prstGeom>
          <a:solidFill>
            <a:srgbClr val="FFD200"/>
          </a:solidFill>
        </p:spPr>
        <p:txBody>
          <a:bodyPr wrap="square" rtlCol="0">
            <a:spAutoFit/>
          </a:bodyPr>
          <a:lstStyle/>
          <a:p>
            <a:pPr marL="60273"/>
            <a:r>
              <a:rPr lang="nl-BE" sz="2000" cap="all">
                <a:solidFill>
                  <a:srgbClr val="1E64C8"/>
                </a:solidFill>
                <a:latin typeface="UGent Panno Text" panose="02000506040000040003" pitchFamily="2" charset="0"/>
              </a:rPr>
              <a:t>EVALUATIE &amp; BEGELEIDING</a:t>
            </a:r>
          </a:p>
        </p:txBody>
      </p:sp>
    </p:spTree>
    <p:extLst>
      <p:ext uri="{BB962C8B-B14F-4D97-AF65-F5344CB8AC3E}">
        <p14:creationId xmlns:p14="http://schemas.microsoft.com/office/powerpoint/2010/main" val="2643074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1+#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fill="hold"/>
                                        <p:tgtEl>
                                          <p:spTgt spid="16"/>
                                        </p:tgtEl>
                                        <p:attrNameLst>
                                          <p:attrName>ppt_x</p:attrName>
                                        </p:attrNameLst>
                                      </p:cBhvr>
                                      <p:tavLst>
                                        <p:tav tm="0">
                                          <p:val>
                                            <p:strVal val="1+#ppt_w/2"/>
                                          </p:val>
                                        </p:tav>
                                        <p:tav tm="100000">
                                          <p:val>
                                            <p:strVal val="#ppt_x"/>
                                          </p:val>
                                        </p:tav>
                                      </p:tavLst>
                                    </p:anim>
                                    <p:anim calcmode="lin" valueType="num">
                                      <p:cBhvr additive="base">
                                        <p:cTn id="13" dur="500" fill="hold"/>
                                        <p:tgtEl>
                                          <p:spTgt spid="16"/>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2" fill="hold" grpId="0"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1+#ppt_w/2"/>
                                          </p:val>
                                        </p:tav>
                                        <p:tav tm="100000">
                                          <p:val>
                                            <p:strVal val="#ppt_x"/>
                                          </p:val>
                                        </p:tav>
                                      </p:tavLst>
                                    </p:anim>
                                    <p:anim calcmode="lin" valueType="num">
                                      <p:cBhvr additive="base">
                                        <p:cTn id="18" dur="500" fill="hold"/>
                                        <p:tgtEl>
                                          <p:spTgt spid="3"/>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2" fill="hold" grpId="0" nodeType="after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additive="base">
                                        <p:cTn id="22" dur="500" fill="hold"/>
                                        <p:tgtEl>
                                          <p:spTgt spid="4"/>
                                        </p:tgtEl>
                                        <p:attrNameLst>
                                          <p:attrName>ppt_x</p:attrName>
                                        </p:attrNameLst>
                                      </p:cBhvr>
                                      <p:tavLst>
                                        <p:tav tm="0">
                                          <p:val>
                                            <p:strVal val="1+#ppt_w/2"/>
                                          </p:val>
                                        </p:tav>
                                        <p:tav tm="100000">
                                          <p:val>
                                            <p:strVal val="#ppt_x"/>
                                          </p:val>
                                        </p:tav>
                                      </p:tavLst>
                                    </p:anim>
                                    <p:anim calcmode="lin" valueType="num">
                                      <p:cBhvr additive="base">
                                        <p:cTn id="23" dur="500" fill="hold"/>
                                        <p:tgtEl>
                                          <p:spTgt spid="4"/>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2"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1+#ppt_w/2"/>
                                          </p:val>
                                        </p:tav>
                                        <p:tav tm="100000">
                                          <p:val>
                                            <p:strVal val="#ppt_x"/>
                                          </p:val>
                                        </p:tav>
                                      </p:tavLst>
                                    </p:anim>
                                    <p:anim calcmode="lin" valueType="num">
                                      <p:cBhvr additive="base">
                                        <p:cTn id="28"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3" grpId="0" animBg="1"/>
      <p:bldP spid="4" grpId="0" animBg="1"/>
      <p:bldP spid="7"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C671039-1EF9-1ECB-2BED-85EF6D6F30DE}"/>
              </a:ext>
            </a:extLst>
          </p:cNvPr>
          <p:cNvSpPr>
            <a:spLocks noGrp="1"/>
          </p:cNvSpPr>
          <p:nvPr>
            <p:ph type="body" sz="quarter" idx="11"/>
          </p:nvPr>
        </p:nvSpPr>
        <p:spPr/>
        <p:txBody>
          <a:bodyPr/>
          <a:lstStyle/>
          <a:p>
            <a:r>
              <a:rPr lang="en-BE"/>
              <a:t>INTERNATIONAAL</a:t>
            </a:r>
          </a:p>
        </p:txBody>
      </p:sp>
    </p:spTree>
    <p:extLst>
      <p:ext uri="{BB962C8B-B14F-4D97-AF65-F5344CB8AC3E}">
        <p14:creationId xmlns:p14="http://schemas.microsoft.com/office/powerpoint/2010/main" val="137551002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CC6720E-4C1E-CFE4-7DBD-C3FEB7E81864}"/>
              </a:ext>
            </a:extLst>
          </p:cNvPr>
          <p:cNvSpPr>
            <a:spLocks noGrp="1"/>
          </p:cNvSpPr>
          <p:nvPr>
            <p:ph idx="1"/>
          </p:nvPr>
        </p:nvSpPr>
        <p:spPr/>
        <p:txBody>
          <a:bodyPr/>
          <a:lstStyle/>
          <a:p>
            <a:pPr marL="319088" indent="-319088">
              <a:buClr>
                <a:srgbClr val="1E64C8"/>
              </a:buClr>
              <a:buFont typeface="Arial" panose="020B0604020202020204" pitchFamily="34" charset="0"/>
              <a:buChar char="•"/>
            </a:pPr>
            <a:r>
              <a:rPr lang="en-GB" err="1"/>
              <a:t>Prestigieus</a:t>
            </a:r>
            <a:r>
              <a:rPr lang="en-GB"/>
              <a:t> </a:t>
            </a:r>
            <a:r>
              <a:rPr lang="en-GB" err="1"/>
              <a:t>initiatief</a:t>
            </a:r>
            <a:r>
              <a:rPr lang="en-GB"/>
              <a:t> </a:t>
            </a:r>
            <a:r>
              <a:rPr lang="en-GB" err="1"/>
              <a:t>Europese</a:t>
            </a:r>
            <a:r>
              <a:rPr lang="en-GB"/>
              <a:t> </a:t>
            </a:r>
            <a:r>
              <a:rPr lang="en-GB" err="1"/>
              <a:t>Commissie</a:t>
            </a:r>
            <a:endParaRPr lang="en-GB"/>
          </a:p>
          <a:p>
            <a:pPr marL="319088" indent="-319088">
              <a:buClr>
                <a:srgbClr val="1E64C8"/>
              </a:buClr>
              <a:buFont typeface="Arial" panose="020B0604020202020204" pitchFamily="34" charset="0"/>
              <a:buChar char="•"/>
            </a:pPr>
            <a:r>
              <a:rPr lang="en-GB" err="1"/>
              <a:t>Looptijd</a:t>
            </a:r>
            <a:r>
              <a:rPr lang="en-GB"/>
              <a:t> 2021-2027</a:t>
            </a:r>
          </a:p>
          <a:p>
            <a:pPr marL="319088" indent="-319088">
              <a:buClr>
                <a:srgbClr val="1E64C8"/>
              </a:buClr>
              <a:buFont typeface="Arial" panose="020B0604020202020204" pitchFamily="34" charset="0"/>
              <a:buChar char="•"/>
            </a:pPr>
            <a:r>
              <a:rPr lang="nl-NL"/>
              <a:t>9 leden + 1 geassocieerd lid</a:t>
            </a:r>
          </a:p>
          <a:p>
            <a:pPr marL="319088" indent="-319088">
              <a:buClr>
                <a:srgbClr val="1E64C8"/>
              </a:buClr>
              <a:buFont typeface="Arial" panose="020B0604020202020204" pitchFamily="34" charset="0"/>
              <a:buChar char="•"/>
            </a:pPr>
            <a:r>
              <a:rPr lang="en-GB"/>
              <a:t>Motor </a:t>
            </a:r>
            <a:r>
              <a:rPr lang="en-GB" err="1"/>
              <a:t>voor</a:t>
            </a:r>
            <a:r>
              <a:rPr lang="en-GB"/>
              <a:t> </a:t>
            </a:r>
            <a:r>
              <a:rPr lang="en-GB" err="1"/>
              <a:t>onderwijsvernieuwing</a:t>
            </a:r>
            <a:r>
              <a:rPr lang="en-GB"/>
              <a:t> </a:t>
            </a:r>
            <a:br>
              <a:rPr lang="en-GB"/>
            </a:br>
            <a:r>
              <a:rPr lang="en-GB" err="1"/>
              <a:t>aan</a:t>
            </a:r>
            <a:r>
              <a:rPr lang="en-GB"/>
              <a:t> de UGent</a:t>
            </a:r>
          </a:p>
          <a:p>
            <a:endParaRPr lang="en-BE"/>
          </a:p>
        </p:txBody>
      </p:sp>
      <p:sp>
        <p:nvSpPr>
          <p:cNvPr id="4" name="Tijdelijke aanduiding voor tekst 3">
            <a:extLst>
              <a:ext uri="{FF2B5EF4-FFF2-40B4-BE49-F238E27FC236}">
                <a16:creationId xmlns:a16="http://schemas.microsoft.com/office/drawing/2014/main" id="{5FB3C109-8E1E-F71D-E9C1-7FE860EA8523}"/>
              </a:ext>
            </a:extLst>
          </p:cNvPr>
          <p:cNvSpPr>
            <a:spLocks noGrp="1"/>
          </p:cNvSpPr>
          <p:nvPr>
            <p:ph type="body" sz="quarter" idx="10"/>
          </p:nvPr>
        </p:nvSpPr>
        <p:spPr/>
        <p:txBody>
          <a:bodyPr/>
          <a:lstStyle/>
          <a:p>
            <a:r>
              <a:rPr lang="en-GB"/>
              <a:t>NETWERK VAN EUROPESE UNIVERSITEITEN</a:t>
            </a:r>
            <a:endParaRPr lang="en-BE"/>
          </a:p>
        </p:txBody>
      </p:sp>
      <p:sp>
        <p:nvSpPr>
          <p:cNvPr id="6" name="Title 5">
            <a:extLst>
              <a:ext uri="{FF2B5EF4-FFF2-40B4-BE49-F238E27FC236}">
                <a16:creationId xmlns:a16="http://schemas.microsoft.com/office/drawing/2014/main" id="{ED4F6647-C0FC-9817-6784-037C73E46814}"/>
              </a:ext>
            </a:extLst>
          </p:cNvPr>
          <p:cNvSpPr>
            <a:spLocks noGrp="1"/>
          </p:cNvSpPr>
          <p:nvPr>
            <p:ph type="title"/>
          </p:nvPr>
        </p:nvSpPr>
        <p:spPr/>
        <p:txBody>
          <a:bodyPr>
            <a:normAutofit/>
          </a:bodyPr>
          <a:lstStyle/>
          <a:p>
            <a:r>
              <a:rPr lang="nl-BE"/>
              <a:t>ENLIGHT</a:t>
            </a:r>
            <a:endParaRPr lang="en-BE"/>
          </a:p>
        </p:txBody>
      </p:sp>
      <p:pic>
        <p:nvPicPr>
          <p:cNvPr id="5" name="Picture 2">
            <a:extLst>
              <a:ext uri="{FF2B5EF4-FFF2-40B4-BE49-F238E27FC236}">
                <a16:creationId xmlns:a16="http://schemas.microsoft.com/office/drawing/2014/main" id="{93C0DFEE-BFDF-C7E6-7ED3-7D4FA8B26B9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38178" y="5702012"/>
            <a:ext cx="1509821" cy="9082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Afbeelding 9" descr="Afbeelding met kaart, atlas, Wereld, tekst&#10;&#10;Automatisch gegenereerde beschrijving">
            <a:extLst>
              <a:ext uri="{FF2B5EF4-FFF2-40B4-BE49-F238E27FC236}">
                <a16:creationId xmlns:a16="http://schemas.microsoft.com/office/drawing/2014/main" id="{C3A1BB41-5A2C-821E-8CC0-A2B20C150B7E}"/>
              </a:ext>
            </a:extLst>
          </p:cNvPr>
          <p:cNvPicPr>
            <a:picLocks noChangeAspect="1"/>
          </p:cNvPicPr>
          <p:nvPr/>
        </p:nvPicPr>
        <p:blipFill>
          <a:blip r:embed="rId4"/>
          <a:stretch>
            <a:fillRect/>
          </a:stretch>
        </p:blipFill>
        <p:spPr>
          <a:xfrm>
            <a:off x="5334000" y="0"/>
            <a:ext cx="6858000" cy="6858000"/>
          </a:xfrm>
          <a:prstGeom prst="rect">
            <a:avLst/>
          </a:prstGeom>
        </p:spPr>
      </p:pic>
    </p:spTree>
    <p:extLst>
      <p:ext uri="{BB962C8B-B14F-4D97-AF65-F5344CB8AC3E}">
        <p14:creationId xmlns:p14="http://schemas.microsoft.com/office/powerpoint/2010/main" val="53342531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102CD172-AB13-AC91-6246-2D52FCF692E0}"/>
              </a:ext>
            </a:extLst>
          </p:cNvPr>
          <p:cNvSpPr>
            <a:spLocks noGrp="1"/>
          </p:cNvSpPr>
          <p:nvPr>
            <p:ph idx="1"/>
          </p:nvPr>
        </p:nvSpPr>
        <p:spPr>
          <a:xfrm>
            <a:off x="930799" y="5294472"/>
            <a:ext cx="5158104" cy="585926"/>
          </a:xfrm>
        </p:spPr>
        <p:txBody>
          <a:bodyPr vert="horz" lIns="91440" tIns="45720" rIns="91440" bIns="45720" rtlCol="0" anchor="t">
            <a:normAutofit/>
          </a:bodyPr>
          <a:lstStyle/>
          <a:p>
            <a:pPr marL="9525" algn="r">
              <a:buClr>
                <a:srgbClr val="1E64C8"/>
              </a:buClr>
            </a:pPr>
            <a:r>
              <a:rPr lang="nl-BE" sz="1200">
                <a:latin typeface="UGent Panno Text SemiLight"/>
              </a:rPr>
              <a:t>(cijfers: 15 oktober </a:t>
            </a:r>
            <a:r>
              <a:rPr lang="nl-BE" sz="1200" dirty="0">
                <a:latin typeface="UGent Panno Text SemiLight"/>
              </a:rPr>
              <a:t>2025</a:t>
            </a:r>
            <a:r>
              <a:rPr lang="nl-BE" sz="1200">
                <a:latin typeface="UGent Panno Text SemiLight"/>
              </a:rPr>
              <a:t>)</a:t>
            </a:r>
            <a:br>
              <a:rPr lang="nl-BE" sz="1200">
                <a:latin typeface="UGent Panno Text SemiLight" panose="02000406040000040003" pitchFamily="2" charset="0"/>
              </a:rPr>
            </a:br>
            <a:r>
              <a:rPr lang="nl-BE" sz="1200">
                <a:latin typeface="UGent Panno Text SemiLight"/>
              </a:rPr>
              <a:t>* </a:t>
            </a:r>
            <a:r>
              <a:rPr lang="nl-BE" sz="1200" dirty="0" err="1">
                <a:latin typeface="UGent Panno Text SemiLight"/>
              </a:rPr>
              <a:t>Ghent</a:t>
            </a:r>
            <a:r>
              <a:rPr lang="nl-BE" sz="1200">
                <a:latin typeface="UGent Panno Text SemiLight"/>
              </a:rPr>
              <a:t> University Global Campus meegerekend</a:t>
            </a:r>
          </a:p>
        </p:txBody>
      </p:sp>
      <p:pic>
        <p:nvPicPr>
          <p:cNvPr id="8" name="Picture Placeholder 7" descr="A person working in a plant&#10;&#10;Description automatically generated with low confidence">
            <a:extLst>
              <a:ext uri="{FF2B5EF4-FFF2-40B4-BE49-F238E27FC236}">
                <a16:creationId xmlns:a16="http://schemas.microsoft.com/office/drawing/2014/main" id="{FA142800-3BB8-0438-3A35-759A04A202CD}"/>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l="447" r="6861"/>
          <a:stretch/>
        </p:blipFill>
        <p:spPr>
          <a:xfrm>
            <a:off x="6517006" y="0"/>
            <a:ext cx="5340031" cy="6561138"/>
          </a:xfrm>
        </p:spPr>
      </p:pic>
      <p:sp>
        <p:nvSpPr>
          <p:cNvPr id="4" name="Title 3">
            <a:extLst>
              <a:ext uri="{FF2B5EF4-FFF2-40B4-BE49-F238E27FC236}">
                <a16:creationId xmlns:a16="http://schemas.microsoft.com/office/drawing/2014/main" id="{5E22DA98-1A5C-90D6-494E-E7B31D26C58E}"/>
              </a:ext>
            </a:extLst>
          </p:cNvPr>
          <p:cNvSpPr>
            <a:spLocks noGrp="1"/>
          </p:cNvSpPr>
          <p:nvPr>
            <p:ph type="title"/>
          </p:nvPr>
        </p:nvSpPr>
        <p:spPr/>
        <p:txBody>
          <a:bodyPr>
            <a:normAutofit/>
          </a:bodyPr>
          <a:lstStyle/>
          <a:p>
            <a:r>
              <a:rPr lang="en-BE"/>
              <a:t>BUITENLANDSE STUDENTEN</a:t>
            </a:r>
          </a:p>
        </p:txBody>
      </p:sp>
      <p:graphicFrame>
        <p:nvGraphicFramePr>
          <p:cNvPr id="6" name="Table 10">
            <a:extLst>
              <a:ext uri="{FF2B5EF4-FFF2-40B4-BE49-F238E27FC236}">
                <a16:creationId xmlns:a16="http://schemas.microsoft.com/office/drawing/2014/main" id="{4DD9373B-1008-7226-5B1C-3B6FD38ABD17}"/>
              </a:ext>
            </a:extLst>
          </p:cNvPr>
          <p:cNvGraphicFramePr>
            <a:graphicFrameLocks noGrp="1"/>
          </p:cNvGraphicFramePr>
          <p:nvPr>
            <p:extLst>
              <p:ext uri="{D42A27DB-BD31-4B8C-83A1-F6EECF244321}">
                <p14:modId xmlns:p14="http://schemas.microsoft.com/office/powerpoint/2010/main" val="995986114"/>
              </p:ext>
            </p:extLst>
          </p:nvPr>
        </p:nvGraphicFramePr>
        <p:xfrm>
          <a:off x="334962" y="1536907"/>
          <a:ext cx="5761036" cy="1370738"/>
        </p:xfrm>
        <a:graphic>
          <a:graphicData uri="http://schemas.openxmlformats.org/drawingml/2006/table">
            <a:tbl>
              <a:tblPr firstRow="1" bandRow="1">
                <a:tableStyleId>{5C22544A-7EE6-4342-B048-85BDC9FD1C3A}</a:tableStyleId>
              </a:tblPr>
              <a:tblGrid>
                <a:gridCol w="4392619">
                  <a:extLst>
                    <a:ext uri="{9D8B030D-6E8A-4147-A177-3AD203B41FA5}">
                      <a16:colId xmlns:a16="http://schemas.microsoft.com/office/drawing/2014/main" val="1334629126"/>
                    </a:ext>
                  </a:extLst>
                </a:gridCol>
                <a:gridCol w="1368417">
                  <a:extLst>
                    <a:ext uri="{9D8B030D-6E8A-4147-A177-3AD203B41FA5}">
                      <a16:colId xmlns:a16="http://schemas.microsoft.com/office/drawing/2014/main" val="3482244035"/>
                    </a:ext>
                  </a:extLst>
                </a:gridCol>
              </a:tblGrid>
              <a:tr h="547778">
                <a:tc>
                  <a:txBody>
                    <a:bodyPr/>
                    <a:lstStyle/>
                    <a:p>
                      <a:r>
                        <a:rPr lang="nl-BE" sz="2400" b="0" i="0">
                          <a:solidFill>
                            <a:schemeClr val="bg1"/>
                          </a:solidFill>
                          <a:latin typeface="UGent Panno Text Medium" panose="02000506040000040003" pitchFamily="2" charset="0"/>
                        </a:rPr>
                        <a:t>Totaal aantal studenten</a:t>
                      </a:r>
                      <a:endParaRPr lang="en-BE" sz="2400" b="0" i="0">
                        <a:solidFill>
                          <a:schemeClr val="bg1"/>
                        </a:solidFill>
                        <a:latin typeface="UGent Panno Text Medium" panose="02000506040000040003" pitchFamily="2" charset="0"/>
                      </a:endParaRPr>
                    </a:p>
                  </a:txBody>
                  <a:tcPr marL="324000" anchor="ctr">
                    <a:solidFill>
                      <a:srgbClr val="1E64C8"/>
                    </a:solidFill>
                  </a:tcPr>
                </a:tc>
                <a:tc>
                  <a:txBody>
                    <a:bodyPr/>
                    <a:lstStyle/>
                    <a:p>
                      <a:pPr algn="r"/>
                      <a:r>
                        <a:rPr lang="nl-BE" sz="2400" b="0" i="0">
                          <a:solidFill>
                            <a:schemeClr val="bg1"/>
                          </a:solidFill>
                          <a:latin typeface="UGent Panno Text Medium"/>
                        </a:rPr>
                        <a:t>50.936</a:t>
                      </a:r>
                      <a:endParaRPr lang="en-BE" sz="2400" dirty="0">
                        <a:solidFill>
                          <a:schemeClr val="bg1"/>
                        </a:solidFill>
                      </a:endParaRPr>
                    </a:p>
                  </a:txBody>
                  <a:tcPr marL="180000" anchor="ctr">
                    <a:solidFill>
                      <a:srgbClr val="1E64C8"/>
                    </a:solidFill>
                  </a:tcPr>
                </a:tc>
                <a:extLst>
                  <a:ext uri="{0D108BD9-81ED-4DB2-BD59-A6C34878D82A}">
                    <a16:rowId xmlns:a16="http://schemas.microsoft.com/office/drawing/2014/main" val="1442241602"/>
                  </a:ext>
                </a:extLst>
              </a:tr>
              <a:tr h="701040">
                <a:tc>
                  <a:txBody>
                    <a:bodyPr/>
                    <a:lstStyle/>
                    <a:p>
                      <a:r>
                        <a:rPr lang="nl-BE" sz="2400">
                          <a:solidFill>
                            <a:srgbClr val="1E64C8"/>
                          </a:solidFill>
                          <a:latin typeface="UGent Panno Text" panose="02000506040000040003" pitchFamily="2" charset="0"/>
                        </a:rPr>
                        <a:t>Internationale studenten</a:t>
                      </a:r>
                      <a:endParaRPr lang="en-BE" sz="2400">
                        <a:solidFill>
                          <a:srgbClr val="1E64C8"/>
                        </a:solidFill>
                        <a:latin typeface="UGent Panno Text" panose="02000506040000040003" pitchFamily="2" charset="0"/>
                      </a:endParaRPr>
                    </a:p>
                  </a:txBody>
                  <a:tcPr marL="324000" anchor="ctr">
                    <a:solidFill>
                      <a:srgbClr val="FFD200"/>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BE" sz="2400">
                          <a:solidFill>
                            <a:srgbClr val="1E64C8"/>
                          </a:solidFill>
                          <a:latin typeface="UGent Panno Text"/>
                        </a:rPr>
                        <a:t>7.577* </a:t>
                      </a:r>
                      <a:br>
                        <a:rPr lang="nl-BE" sz="2400">
                          <a:solidFill>
                            <a:srgbClr val="1E64C8"/>
                          </a:solidFill>
                          <a:latin typeface="UGent Panno Text"/>
                        </a:rPr>
                      </a:br>
                      <a:r>
                        <a:rPr lang="nl-BE" sz="2400">
                          <a:solidFill>
                            <a:srgbClr val="1E64C8"/>
                          </a:solidFill>
                          <a:latin typeface="UGent Panno Text"/>
                        </a:rPr>
                        <a:t>(15%)</a:t>
                      </a:r>
                      <a:endParaRPr lang="en-BE" sz="2400" dirty="0">
                        <a:latin typeface="UGent Panno Text"/>
                      </a:endParaRPr>
                    </a:p>
                  </a:txBody>
                  <a:tcPr marL="180000" anchor="ctr">
                    <a:solidFill>
                      <a:srgbClr val="FFD200"/>
                    </a:solidFill>
                  </a:tcPr>
                </a:tc>
                <a:extLst>
                  <a:ext uri="{0D108BD9-81ED-4DB2-BD59-A6C34878D82A}">
                    <a16:rowId xmlns:a16="http://schemas.microsoft.com/office/drawing/2014/main" val="4113092872"/>
                  </a:ext>
                </a:extLst>
              </a:tr>
            </a:tbl>
          </a:graphicData>
        </a:graphic>
      </p:graphicFrame>
      <p:graphicFrame>
        <p:nvGraphicFramePr>
          <p:cNvPr id="9" name="Table 10">
            <a:extLst>
              <a:ext uri="{FF2B5EF4-FFF2-40B4-BE49-F238E27FC236}">
                <a16:creationId xmlns:a16="http://schemas.microsoft.com/office/drawing/2014/main" id="{3B30C99C-FA05-5E2D-9476-E690A89D67E9}"/>
              </a:ext>
            </a:extLst>
          </p:cNvPr>
          <p:cNvGraphicFramePr>
            <a:graphicFrameLocks noGrp="1"/>
          </p:cNvGraphicFramePr>
          <p:nvPr>
            <p:extLst>
              <p:ext uri="{D42A27DB-BD31-4B8C-83A1-F6EECF244321}">
                <p14:modId xmlns:p14="http://schemas.microsoft.com/office/powerpoint/2010/main" val="3743599968"/>
              </p:ext>
            </p:extLst>
          </p:nvPr>
        </p:nvGraphicFramePr>
        <p:xfrm>
          <a:off x="334961" y="3127142"/>
          <a:ext cx="5761037" cy="2926080"/>
        </p:xfrm>
        <a:graphic>
          <a:graphicData uri="http://schemas.openxmlformats.org/drawingml/2006/table">
            <a:tbl>
              <a:tblPr firstRow="1" bandRow="1">
                <a:tableStyleId>{5C22544A-7EE6-4342-B048-85BDC9FD1C3A}</a:tableStyleId>
              </a:tblPr>
              <a:tblGrid>
                <a:gridCol w="5020218">
                  <a:extLst>
                    <a:ext uri="{9D8B030D-6E8A-4147-A177-3AD203B41FA5}">
                      <a16:colId xmlns:a16="http://schemas.microsoft.com/office/drawing/2014/main" val="1334629126"/>
                    </a:ext>
                  </a:extLst>
                </a:gridCol>
                <a:gridCol w="740819">
                  <a:extLst>
                    <a:ext uri="{9D8B030D-6E8A-4147-A177-3AD203B41FA5}">
                      <a16:colId xmlns:a16="http://schemas.microsoft.com/office/drawing/2014/main" val="3482244035"/>
                    </a:ext>
                  </a:extLst>
                </a:gridCol>
              </a:tblGrid>
              <a:tr h="547778">
                <a:tc gridSpan="2">
                  <a:txBody>
                    <a:bodyPr/>
                    <a:lstStyle/>
                    <a:p>
                      <a:r>
                        <a:rPr lang="nl-BE" sz="2400" b="0" i="0">
                          <a:solidFill>
                            <a:schemeClr val="bg1"/>
                          </a:solidFill>
                          <a:latin typeface="UGent Panno Text Medium" panose="02000506040000040003" pitchFamily="2" charset="0"/>
                        </a:rPr>
                        <a:t>Top 3 faculteiten met internationale studenten</a:t>
                      </a:r>
                      <a:endParaRPr lang="en-BE" sz="2400" b="0" i="0">
                        <a:latin typeface="UGent Panno Text Medium" panose="02000506040000040003" pitchFamily="2" charset="0"/>
                      </a:endParaRPr>
                    </a:p>
                  </a:txBody>
                  <a:tcPr marL="324000" anchor="ctr">
                    <a:solidFill>
                      <a:srgbClr val="1E64C8"/>
                    </a:solidFill>
                  </a:tcPr>
                </a:tc>
                <a:tc hMerge="1">
                  <a:txBody>
                    <a:bodyPr/>
                    <a:lstStyle/>
                    <a:p>
                      <a:endParaRPr lang="en-BE" sz="2000"/>
                    </a:p>
                  </a:txBody>
                  <a:tcPr marL="180000" anchor="ctr">
                    <a:solidFill>
                      <a:srgbClr val="1E64C8"/>
                    </a:solidFill>
                  </a:tcPr>
                </a:tc>
                <a:extLst>
                  <a:ext uri="{0D108BD9-81ED-4DB2-BD59-A6C34878D82A}">
                    <a16:rowId xmlns:a16="http://schemas.microsoft.com/office/drawing/2014/main" val="1442241602"/>
                  </a:ext>
                </a:extLst>
              </a:tr>
              <a:tr h="502444">
                <a:tc>
                  <a:txBody>
                    <a:bodyPr/>
                    <a:lstStyle/>
                    <a:p>
                      <a:r>
                        <a:rPr lang="nl-BE" sz="2000">
                          <a:solidFill>
                            <a:srgbClr val="1E64C8"/>
                          </a:solidFill>
                          <a:latin typeface="UGent Panno Text" panose="02000506040000040003" pitchFamily="2" charset="0"/>
                        </a:rPr>
                        <a:t>Faculteit Wetenschappen</a:t>
                      </a:r>
                      <a:endParaRPr lang="en-BE" sz="2000">
                        <a:solidFill>
                          <a:srgbClr val="1E64C8"/>
                        </a:solidFill>
                        <a:latin typeface="UGent Panno Text" panose="02000506040000040003" pitchFamily="2" charset="0"/>
                      </a:endParaRPr>
                    </a:p>
                  </a:txBody>
                  <a:tcPr marL="324000" anchor="ctr">
                    <a:solidFill>
                      <a:srgbClr val="1E64C8">
                        <a:alpha val="20000"/>
                      </a:srgb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BE" sz="2000">
                          <a:solidFill>
                            <a:srgbClr val="1E64C8"/>
                          </a:solidFill>
                          <a:latin typeface="UGent Panno Text"/>
                        </a:rPr>
                        <a:t>1.057</a:t>
                      </a:r>
                      <a:endParaRPr lang="en-BE" sz="2000" dirty="0"/>
                    </a:p>
                  </a:txBody>
                  <a:tcPr marL="180000" anchor="ctr">
                    <a:solidFill>
                      <a:srgbClr val="1E64C8">
                        <a:alpha val="20000"/>
                      </a:srgbClr>
                    </a:solidFill>
                  </a:tcPr>
                </a:tc>
                <a:extLst>
                  <a:ext uri="{0D108BD9-81ED-4DB2-BD59-A6C34878D82A}">
                    <a16:rowId xmlns:a16="http://schemas.microsoft.com/office/drawing/2014/main" val="4113092872"/>
                  </a:ext>
                </a:extLst>
              </a:tr>
              <a:tr h="50244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2000" dirty="0">
                          <a:solidFill>
                            <a:srgbClr val="1E64C8"/>
                          </a:solidFill>
                          <a:latin typeface="UGent Panno Text" panose="02000506040000040003" pitchFamily="2" charset="0"/>
                        </a:rPr>
                        <a:t>Faculteit Ingenieurswetenschappen en Architectuur</a:t>
                      </a:r>
                      <a:endParaRPr lang="en-BE" sz="2000" dirty="0">
                        <a:solidFill>
                          <a:srgbClr val="1E64C8"/>
                        </a:solidFill>
                        <a:latin typeface="UGent Panno Text" panose="02000506040000040003" pitchFamily="2" charset="0"/>
                      </a:endParaRPr>
                    </a:p>
                  </a:txBody>
                  <a:tcPr marL="324000" marR="90000" anchor="ctr">
                    <a:solidFill>
                      <a:srgbClr val="1E64C8">
                        <a:alpha val="10000"/>
                      </a:srgb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BE" sz="2000" dirty="0">
                          <a:solidFill>
                            <a:srgbClr val="1E64C8"/>
                          </a:solidFill>
                          <a:latin typeface="UGent Panno Text"/>
                        </a:rPr>
                        <a:t>1.041</a:t>
                      </a:r>
                      <a:endParaRPr lang="en-BE" sz="2000" dirty="0"/>
                    </a:p>
                  </a:txBody>
                  <a:tcPr marL="180000" anchor="ctr">
                    <a:solidFill>
                      <a:srgbClr val="1E64C8">
                        <a:alpha val="10000"/>
                      </a:srgbClr>
                    </a:solidFill>
                  </a:tcPr>
                </a:tc>
                <a:extLst>
                  <a:ext uri="{0D108BD9-81ED-4DB2-BD59-A6C34878D82A}">
                    <a16:rowId xmlns:a16="http://schemas.microsoft.com/office/drawing/2014/main" val="1285251751"/>
                  </a:ext>
                </a:extLst>
              </a:tr>
              <a:tr h="502444">
                <a:tc>
                  <a:txBody>
                    <a:bodyPr/>
                    <a:lstStyle/>
                    <a:p>
                      <a:r>
                        <a:rPr lang="nl-BE" sz="2000">
                          <a:solidFill>
                            <a:srgbClr val="1E64C8"/>
                          </a:solidFill>
                          <a:latin typeface="UGent Panno Text" panose="02000506040000040003" pitchFamily="2" charset="0"/>
                        </a:rPr>
                        <a:t>Faculteit Bio-Ingenieurswetenschappen</a:t>
                      </a:r>
                      <a:endParaRPr lang="en-BE" sz="2000">
                        <a:solidFill>
                          <a:srgbClr val="1E64C8"/>
                        </a:solidFill>
                        <a:latin typeface="UGent Panno Text" panose="02000506040000040003" pitchFamily="2" charset="0"/>
                      </a:endParaRPr>
                    </a:p>
                  </a:txBody>
                  <a:tcPr marL="324000" marR="90000" anchor="ctr">
                    <a:solidFill>
                      <a:srgbClr val="1E64C8">
                        <a:alpha val="10000"/>
                      </a:srgb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BE" sz="2000">
                          <a:solidFill>
                            <a:srgbClr val="1E64C8"/>
                          </a:solidFill>
                          <a:latin typeface="UGent Panno Text"/>
                        </a:rPr>
                        <a:t>1.033</a:t>
                      </a:r>
                      <a:endParaRPr lang="en-BE" sz="2000" dirty="0"/>
                    </a:p>
                  </a:txBody>
                  <a:tcPr marL="180000" anchor="ctr">
                    <a:solidFill>
                      <a:srgbClr val="1E64C8">
                        <a:alpha val="10000"/>
                      </a:srgbClr>
                    </a:solidFill>
                  </a:tcPr>
                </a:tc>
                <a:extLst>
                  <a:ext uri="{0D108BD9-81ED-4DB2-BD59-A6C34878D82A}">
                    <a16:rowId xmlns:a16="http://schemas.microsoft.com/office/drawing/2014/main" val="4030284753"/>
                  </a:ext>
                </a:extLst>
              </a:tr>
            </a:tbl>
          </a:graphicData>
        </a:graphic>
      </p:graphicFrame>
    </p:spTree>
    <p:extLst>
      <p:ext uri="{BB962C8B-B14F-4D97-AF65-F5344CB8AC3E}">
        <p14:creationId xmlns:p14="http://schemas.microsoft.com/office/powerpoint/2010/main" val="165939457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9A6358DF-87D9-C4CD-AEE3-A8B13B1E7B77}"/>
              </a:ext>
            </a:extLst>
          </p:cNvPr>
          <p:cNvSpPr>
            <a:spLocks noGrp="1"/>
          </p:cNvSpPr>
          <p:nvPr>
            <p:ph idx="1"/>
          </p:nvPr>
        </p:nvSpPr>
        <p:spPr/>
        <p:txBody>
          <a:bodyPr/>
          <a:lstStyle/>
          <a:p>
            <a:pPr>
              <a:lnSpc>
                <a:spcPct val="100000"/>
              </a:lnSpc>
              <a:buClr>
                <a:srgbClr val="1E64C8"/>
              </a:buClr>
            </a:pPr>
            <a:r>
              <a:rPr lang="en-GB">
                <a:solidFill>
                  <a:srgbClr val="1E64C8"/>
                </a:solidFill>
                <a:latin typeface="UGent Panno Text Medium" panose="02000506040000040003" pitchFamily="2" charset="0"/>
              </a:rPr>
              <a:t>Strategische onderwijsdoelstelling</a:t>
            </a:r>
          </a:p>
          <a:p>
            <a:pPr marL="319088" indent="-319088">
              <a:lnSpc>
                <a:spcPct val="100000"/>
              </a:lnSpc>
              <a:buClr>
                <a:srgbClr val="1E64C8"/>
              </a:buClr>
              <a:buFont typeface="Arial" panose="020B0604020202020204" pitchFamily="34" charset="0"/>
              <a:buChar char="•"/>
            </a:pPr>
            <a:r>
              <a:rPr lang="en-GB">
                <a:latin typeface="UGent Panno Text SemiLight" panose="02000406040000040003" pitchFamily="2" charset="0"/>
              </a:rPr>
              <a:t>25% van alle afgestudeerden heeft </a:t>
            </a:r>
            <a:br>
              <a:rPr lang="en-GB">
                <a:latin typeface="UGent Panno Text SemiLight" panose="02000406040000040003" pitchFamily="2" charset="0"/>
              </a:rPr>
            </a:br>
            <a:r>
              <a:rPr lang="en-GB">
                <a:latin typeface="UGent Panno Text SemiLight" panose="02000406040000040003" pitchFamily="2" charset="0"/>
              </a:rPr>
              <a:t>een ervaring in het buitenland</a:t>
            </a:r>
          </a:p>
          <a:p>
            <a:pPr marL="319088" indent="-319088">
              <a:lnSpc>
                <a:spcPct val="100000"/>
              </a:lnSpc>
              <a:buClr>
                <a:srgbClr val="1E64C8"/>
              </a:buClr>
              <a:buFont typeface="Arial" panose="020B0604020202020204" pitchFamily="34" charset="0"/>
              <a:buChar char="•"/>
            </a:pPr>
            <a:r>
              <a:rPr lang="en-GB">
                <a:latin typeface="UGent Panno Text SemiLight" panose="02000406040000040003" pitchFamily="2" charset="0"/>
              </a:rPr>
              <a:t>100% van de opleidingen hebben </a:t>
            </a:r>
            <a:r>
              <a:rPr lang="en-GB" b="1">
                <a:latin typeface="UGent Panno Text SemiBold" panose="02000506040000040003" pitchFamily="2" charset="0"/>
              </a:rPr>
              <a:t>internationale en interculturele competenties </a:t>
            </a:r>
            <a:r>
              <a:rPr lang="en-GB">
                <a:latin typeface="UGent Panno Text SemiLight" panose="02000406040000040003" pitchFamily="2" charset="0"/>
              </a:rPr>
              <a:t>ingebed in de opleidingscompetenties</a:t>
            </a:r>
          </a:p>
          <a:p>
            <a:pPr marL="319088" indent="-319088">
              <a:buClr>
                <a:srgbClr val="1E64C8"/>
              </a:buClr>
              <a:buFont typeface="Arial" panose="020B0604020202020204" pitchFamily="34" charset="0"/>
              <a:buChar char="•"/>
            </a:pPr>
            <a:endParaRPr lang="en-BE"/>
          </a:p>
        </p:txBody>
      </p:sp>
      <p:sp>
        <p:nvSpPr>
          <p:cNvPr id="6" name="Picture Placeholder 5">
            <a:extLst>
              <a:ext uri="{FF2B5EF4-FFF2-40B4-BE49-F238E27FC236}">
                <a16:creationId xmlns:a16="http://schemas.microsoft.com/office/drawing/2014/main" id="{50E39951-C098-73E1-2019-36E9A7F73747}"/>
              </a:ext>
            </a:extLst>
          </p:cNvPr>
          <p:cNvSpPr>
            <a:spLocks noGrp="1"/>
          </p:cNvSpPr>
          <p:nvPr>
            <p:ph type="pic" sz="quarter" idx="10"/>
          </p:nvPr>
        </p:nvSpPr>
        <p:spPr/>
        <p:txBody>
          <a:bodyPr/>
          <a:lstStyle/>
          <a:p>
            <a:endParaRPr lang="en-BE"/>
          </a:p>
        </p:txBody>
      </p:sp>
      <p:sp>
        <p:nvSpPr>
          <p:cNvPr id="4" name="Title 3">
            <a:extLst>
              <a:ext uri="{FF2B5EF4-FFF2-40B4-BE49-F238E27FC236}">
                <a16:creationId xmlns:a16="http://schemas.microsoft.com/office/drawing/2014/main" id="{57E77D94-D660-9832-732A-6D62D7BE3C41}"/>
              </a:ext>
            </a:extLst>
          </p:cNvPr>
          <p:cNvSpPr>
            <a:spLocks noGrp="1"/>
          </p:cNvSpPr>
          <p:nvPr>
            <p:ph type="title"/>
          </p:nvPr>
        </p:nvSpPr>
        <p:spPr/>
        <p:txBody>
          <a:bodyPr>
            <a:normAutofit/>
          </a:bodyPr>
          <a:lstStyle/>
          <a:p>
            <a:r>
              <a:rPr lang="en-BE"/>
              <a:t>HUIDIGE FOCUS INTERNATIONALISERING</a:t>
            </a:r>
          </a:p>
        </p:txBody>
      </p:sp>
      <p:pic>
        <p:nvPicPr>
          <p:cNvPr id="5" name="Picture 4" descr="Proclamatie 2017/2018 Engelstalige master en manama faculteit Bio-ingenieurswetenschappen">
            <a:extLst>
              <a:ext uri="{FF2B5EF4-FFF2-40B4-BE49-F238E27FC236}">
                <a16:creationId xmlns:a16="http://schemas.microsoft.com/office/drawing/2014/main" id="{4729337B-14DA-BC0E-41FC-558CBB4909FD}"/>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6096000" y="0"/>
            <a:ext cx="5761038" cy="65611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334271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1577B55-482C-5262-D746-849B0F323081}"/>
              </a:ext>
            </a:extLst>
          </p:cNvPr>
          <p:cNvSpPr>
            <a:spLocks noGrp="1"/>
          </p:cNvSpPr>
          <p:nvPr>
            <p:ph type="title"/>
          </p:nvPr>
        </p:nvSpPr>
        <p:spPr/>
        <p:txBody>
          <a:bodyPr/>
          <a:lstStyle/>
          <a:p>
            <a:r>
              <a:rPr lang="en-BE"/>
              <a:t>STUDENTENMOBILITEIT</a:t>
            </a:r>
          </a:p>
        </p:txBody>
      </p:sp>
      <p:sp>
        <p:nvSpPr>
          <p:cNvPr id="9" name="Content Placeholder 8">
            <a:extLst>
              <a:ext uri="{FF2B5EF4-FFF2-40B4-BE49-F238E27FC236}">
                <a16:creationId xmlns:a16="http://schemas.microsoft.com/office/drawing/2014/main" id="{9A6358DF-87D9-C4CD-AEE3-A8B13B1E7B77}"/>
              </a:ext>
            </a:extLst>
          </p:cNvPr>
          <p:cNvSpPr>
            <a:spLocks noGrp="1"/>
          </p:cNvSpPr>
          <p:nvPr>
            <p:ph idx="4294967295"/>
          </p:nvPr>
        </p:nvSpPr>
        <p:spPr>
          <a:xfrm>
            <a:off x="8560705" y="1858608"/>
            <a:ext cx="3599764" cy="1333500"/>
          </a:xfrm>
        </p:spPr>
        <p:txBody>
          <a:bodyPr>
            <a:noAutofit/>
          </a:bodyPr>
          <a:lstStyle/>
          <a:p>
            <a:pPr>
              <a:lnSpc>
                <a:spcPct val="100000"/>
              </a:lnSpc>
              <a:spcBef>
                <a:spcPts val="0"/>
              </a:spcBef>
              <a:buClr>
                <a:srgbClr val="1E64C8"/>
              </a:buClr>
            </a:pPr>
            <a:r>
              <a:rPr lang="en-GB" sz="4000" b="1" dirty="0">
                <a:solidFill>
                  <a:srgbClr val="1E64C8"/>
                </a:solidFill>
              </a:rPr>
              <a:t>2.320</a:t>
            </a:r>
          </a:p>
          <a:p>
            <a:pPr>
              <a:lnSpc>
                <a:spcPct val="100000"/>
              </a:lnSpc>
              <a:spcBef>
                <a:spcPts val="0"/>
              </a:spcBef>
              <a:buClr>
                <a:srgbClr val="1E64C8"/>
              </a:buClr>
            </a:pPr>
            <a:r>
              <a:rPr lang="nl-BE" dirty="0"/>
              <a:t>UGent-studenten</a:t>
            </a:r>
          </a:p>
          <a:p>
            <a:pPr>
              <a:lnSpc>
                <a:spcPct val="100000"/>
              </a:lnSpc>
              <a:spcBef>
                <a:spcPts val="0"/>
              </a:spcBef>
              <a:buClr>
                <a:srgbClr val="1E64C8"/>
              </a:buClr>
            </a:pPr>
            <a:r>
              <a:rPr lang="nl-BE" dirty="0"/>
              <a:t>naar het buitenland</a:t>
            </a:r>
          </a:p>
        </p:txBody>
      </p:sp>
      <p:sp>
        <p:nvSpPr>
          <p:cNvPr id="3" name="Content Placeholder 8">
            <a:extLst>
              <a:ext uri="{FF2B5EF4-FFF2-40B4-BE49-F238E27FC236}">
                <a16:creationId xmlns:a16="http://schemas.microsoft.com/office/drawing/2014/main" id="{2051D2D0-3427-7E73-460F-5842320F5CAB}"/>
              </a:ext>
            </a:extLst>
          </p:cNvPr>
          <p:cNvSpPr txBox="1">
            <a:spLocks/>
          </p:cNvSpPr>
          <p:nvPr/>
        </p:nvSpPr>
        <p:spPr>
          <a:xfrm>
            <a:off x="1242874" y="1741269"/>
            <a:ext cx="3954484" cy="2332716"/>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baseline="0">
                <a:solidFill>
                  <a:schemeClr val="tx1"/>
                </a:solidFill>
                <a:latin typeface="UGent Panno Text" panose="02000506040000040003" pitchFamily="2" charset="0"/>
                <a:ea typeface="+mn-ea"/>
                <a:cs typeface="+mn-cs"/>
              </a:defRPr>
            </a:lvl1pPr>
            <a:lvl2pPr marL="9525" indent="263525" algn="l" defTabSz="914400" rtl="0" eaLnBrk="1" latinLnBrk="0" hangingPunct="1">
              <a:lnSpc>
                <a:spcPct val="90000"/>
              </a:lnSpc>
              <a:spcBef>
                <a:spcPts val="500"/>
              </a:spcBef>
              <a:buClr>
                <a:srgbClr val="1E64C8"/>
              </a:buClr>
              <a:buFont typeface="Arial" panose="020B0604020202020204" pitchFamily="34" charset="0"/>
              <a:buChar char="•"/>
              <a:tabLst/>
              <a:defRPr sz="2400" kern="1200" baseline="0">
                <a:solidFill>
                  <a:schemeClr val="tx1"/>
                </a:solidFill>
                <a:latin typeface="UGent Panno Text" panose="02000506040000040003" pitchFamily="2" charset="0"/>
                <a:ea typeface="+mn-ea"/>
                <a:cs typeface="+mn-cs"/>
              </a:defRPr>
            </a:lvl2pPr>
            <a:lvl3pPr marL="801688" indent="-263525" algn="l" defTabSz="914400" rtl="0" eaLnBrk="1" latinLnBrk="0" hangingPunct="1">
              <a:lnSpc>
                <a:spcPct val="90000"/>
              </a:lnSpc>
              <a:spcBef>
                <a:spcPts val="500"/>
              </a:spcBef>
              <a:buClr>
                <a:srgbClr val="1E64C8"/>
              </a:buClr>
              <a:buFont typeface="Arial" panose="020B0604020202020204" pitchFamily="34" charset="0"/>
              <a:buChar char="•"/>
              <a:tabLst/>
              <a:defRPr sz="2000" kern="1200" baseline="0">
                <a:solidFill>
                  <a:schemeClr val="tx1"/>
                </a:solidFill>
                <a:latin typeface="UGent Panno Text" panose="0200050604000004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UGent Panno Text" panose="0200050604000004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UGent Panno Text" panose="0200050604000004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buClr>
                <a:srgbClr val="1E64C8"/>
              </a:buClr>
            </a:pPr>
            <a:r>
              <a:rPr lang="en-GB" sz="4000" b="1" dirty="0">
                <a:solidFill>
                  <a:srgbClr val="1E64C8"/>
                </a:solidFill>
              </a:rPr>
              <a:t>1.691</a:t>
            </a:r>
          </a:p>
          <a:p>
            <a:pPr>
              <a:lnSpc>
                <a:spcPct val="100000"/>
              </a:lnSpc>
              <a:spcBef>
                <a:spcPts val="0"/>
              </a:spcBef>
              <a:buClr>
                <a:srgbClr val="1E64C8"/>
              </a:buClr>
            </a:pPr>
            <a:r>
              <a:rPr lang="nl-BE" dirty="0"/>
              <a:t>Buitenlandse uitwisselingsstudenten</a:t>
            </a:r>
            <a:br>
              <a:rPr lang="nl-BE" dirty="0"/>
            </a:br>
            <a:r>
              <a:rPr lang="nl-BE" dirty="0"/>
              <a:t>naar de UGent</a:t>
            </a:r>
            <a:endParaRPr lang="nl-BE" sz="1600" dirty="0"/>
          </a:p>
        </p:txBody>
      </p:sp>
      <p:pic>
        <p:nvPicPr>
          <p:cNvPr id="5" name="Graphic 4">
            <a:extLst>
              <a:ext uri="{FF2B5EF4-FFF2-40B4-BE49-F238E27FC236}">
                <a16:creationId xmlns:a16="http://schemas.microsoft.com/office/drawing/2014/main" id="{EEF5D098-0C7C-FB76-74C7-EE9334F891B2}"/>
              </a:ext>
            </a:extLst>
          </p:cNvPr>
          <p:cNvPicPr>
            <a:picLocks noChangeAspect="1"/>
          </p:cNvPicPr>
          <p:nvPr/>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l="20520" r="12735"/>
          <a:stretch/>
        </p:blipFill>
        <p:spPr>
          <a:xfrm>
            <a:off x="3288322" y="18040"/>
            <a:ext cx="6356839" cy="7143069"/>
          </a:xfrm>
          <a:prstGeom prst="rect">
            <a:avLst/>
          </a:prstGeom>
        </p:spPr>
      </p:pic>
      <p:sp>
        <p:nvSpPr>
          <p:cNvPr id="2" name="Content Placeholder 2">
            <a:extLst>
              <a:ext uri="{FF2B5EF4-FFF2-40B4-BE49-F238E27FC236}">
                <a16:creationId xmlns:a16="http://schemas.microsoft.com/office/drawing/2014/main" id="{600532F2-A176-74BE-352B-9BC8290B5B7C}"/>
              </a:ext>
            </a:extLst>
          </p:cNvPr>
          <p:cNvSpPr txBox="1">
            <a:spLocks/>
          </p:cNvSpPr>
          <p:nvPr/>
        </p:nvSpPr>
        <p:spPr>
          <a:xfrm>
            <a:off x="8840099" y="6094107"/>
            <a:ext cx="2062716" cy="431021"/>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baseline="0">
                <a:solidFill>
                  <a:schemeClr val="tx1"/>
                </a:solidFill>
                <a:latin typeface="UGent Panno Text" panose="02000506040000040003" pitchFamily="2" charset="0"/>
                <a:ea typeface="+mn-ea"/>
                <a:cs typeface="+mn-cs"/>
              </a:defRPr>
            </a:lvl1pPr>
            <a:lvl2pPr marL="9525" indent="263525" algn="l" defTabSz="914400" rtl="0" eaLnBrk="1" latinLnBrk="0" hangingPunct="1">
              <a:lnSpc>
                <a:spcPct val="90000"/>
              </a:lnSpc>
              <a:spcBef>
                <a:spcPts val="500"/>
              </a:spcBef>
              <a:buClr>
                <a:srgbClr val="1E64C8"/>
              </a:buClr>
              <a:buFont typeface="Arial" panose="020B0604020202020204" pitchFamily="34" charset="0"/>
              <a:buChar char="•"/>
              <a:tabLst/>
              <a:defRPr sz="2400" kern="1200" baseline="0">
                <a:solidFill>
                  <a:schemeClr val="tx1"/>
                </a:solidFill>
                <a:latin typeface="UGent Panno Text" panose="02000506040000040003" pitchFamily="2" charset="0"/>
                <a:ea typeface="+mn-ea"/>
                <a:cs typeface="+mn-cs"/>
              </a:defRPr>
            </a:lvl2pPr>
            <a:lvl3pPr marL="801688" indent="-263525" algn="l" defTabSz="914400" rtl="0" eaLnBrk="1" latinLnBrk="0" hangingPunct="1">
              <a:lnSpc>
                <a:spcPct val="90000"/>
              </a:lnSpc>
              <a:spcBef>
                <a:spcPts val="500"/>
              </a:spcBef>
              <a:buClr>
                <a:srgbClr val="1E64C8"/>
              </a:buClr>
              <a:buFont typeface="Arial" panose="020B0604020202020204" pitchFamily="34" charset="0"/>
              <a:buChar char="•"/>
              <a:tabLst/>
              <a:defRPr sz="2000" kern="1200" baseline="0">
                <a:solidFill>
                  <a:schemeClr val="tx1"/>
                </a:solidFill>
                <a:latin typeface="UGent Panno Text" panose="0200050604000004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UGent Panno Text" panose="0200050604000004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UGent Panno Text" panose="0200050604000004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525" algn="r">
              <a:buClr>
                <a:srgbClr val="1E64C8"/>
              </a:buClr>
            </a:pPr>
            <a:r>
              <a:rPr lang="nl-BE" sz="1200" dirty="0">
                <a:latin typeface="UGent Panno Text SemiLight" panose="02000406040000040003" pitchFamily="2" charset="0"/>
              </a:rPr>
              <a:t>(cijfers academiejaar 2024-2025)</a:t>
            </a:r>
          </a:p>
          <a:p>
            <a:pPr marL="9525">
              <a:buClr>
                <a:srgbClr val="1E64C8"/>
              </a:buClr>
            </a:pPr>
            <a:endParaRPr lang="nl-BE" sz="1200" dirty="0">
              <a:latin typeface="UGent Panno Text SemiLight" panose="02000406040000040003" pitchFamily="2" charset="0"/>
            </a:endParaRPr>
          </a:p>
        </p:txBody>
      </p:sp>
    </p:spTree>
    <p:extLst>
      <p:ext uri="{BB962C8B-B14F-4D97-AF65-F5344CB8AC3E}">
        <p14:creationId xmlns:p14="http://schemas.microsoft.com/office/powerpoint/2010/main" val="5499044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E5ED2303-AEFB-ED09-C2A2-967D79FBF93E}"/>
              </a:ext>
            </a:extLst>
          </p:cNvPr>
          <p:cNvGrpSpPr/>
          <p:nvPr/>
        </p:nvGrpSpPr>
        <p:grpSpPr>
          <a:xfrm>
            <a:off x="630014" y="1160463"/>
            <a:ext cx="7418051" cy="4485060"/>
            <a:chOff x="542609" y="1059609"/>
            <a:chExt cx="7513498" cy="4585914"/>
          </a:xfrm>
        </p:grpSpPr>
        <p:pic>
          <p:nvPicPr>
            <p:cNvPr id="4" name="Picture 3" descr="A yellow poster with blue glasses&#10;&#10;Description automatically generated with low confidence">
              <a:extLst>
                <a:ext uri="{FF2B5EF4-FFF2-40B4-BE49-F238E27FC236}">
                  <a16:creationId xmlns:a16="http://schemas.microsoft.com/office/drawing/2014/main" id="{4A0F51F7-61DA-BA71-C451-68B9E9ED29E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42610" y="1059609"/>
              <a:ext cx="2473770" cy="2268537"/>
            </a:xfrm>
            <a:prstGeom prst="rect">
              <a:avLst/>
            </a:prstGeom>
          </p:spPr>
        </p:pic>
        <p:pic>
          <p:nvPicPr>
            <p:cNvPr id="5" name="Picture 4">
              <a:extLst>
                <a:ext uri="{FF2B5EF4-FFF2-40B4-BE49-F238E27FC236}">
                  <a16:creationId xmlns:a16="http://schemas.microsoft.com/office/drawing/2014/main" id="{DF72A841-DB9F-C841-AD39-9C08B9CEB7E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062474" y="1059609"/>
              <a:ext cx="2473769" cy="2268537"/>
            </a:xfrm>
            <a:prstGeom prst="rect">
              <a:avLst/>
            </a:prstGeom>
          </p:spPr>
        </p:pic>
        <p:pic>
          <p:nvPicPr>
            <p:cNvPr id="7" name="Picture 6">
              <a:extLst>
                <a:ext uri="{FF2B5EF4-FFF2-40B4-BE49-F238E27FC236}">
                  <a16:creationId xmlns:a16="http://schemas.microsoft.com/office/drawing/2014/main" id="{108778AC-9CCA-6680-83CD-8CA382794BC3}"/>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582337" y="1059609"/>
              <a:ext cx="2473770" cy="2268537"/>
            </a:xfrm>
            <a:prstGeom prst="rect">
              <a:avLst/>
            </a:prstGeom>
          </p:spPr>
        </p:pic>
        <p:pic>
          <p:nvPicPr>
            <p:cNvPr id="23" name="Picture 22">
              <a:extLst>
                <a:ext uri="{FF2B5EF4-FFF2-40B4-BE49-F238E27FC236}">
                  <a16:creationId xmlns:a16="http://schemas.microsoft.com/office/drawing/2014/main" id="{24B8B5CC-ACB9-9E37-0DBB-46FF5D5711CA}"/>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542609" y="3376986"/>
              <a:ext cx="2473770" cy="2268537"/>
            </a:xfrm>
            <a:prstGeom prst="rect">
              <a:avLst/>
            </a:prstGeom>
          </p:spPr>
        </p:pic>
        <p:pic>
          <p:nvPicPr>
            <p:cNvPr id="24" name="Picture 23">
              <a:extLst>
                <a:ext uri="{FF2B5EF4-FFF2-40B4-BE49-F238E27FC236}">
                  <a16:creationId xmlns:a16="http://schemas.microsoft.com/office/drawing/2014/main" id="{81E09556-4887-B874-3E67-B83E4A4574BE}"/>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3062473" y="3376986"/>
              <a:ext cx="2473769" cy="2268537"/>
            </a:xfrm>
            <a:prstGeom prst="rect">
              <a:avLst/>
            </a:prstGeom>
          </p:spPr>
        </p:pic>
        <p:pic>
          <p:nvPicPr>
            <p:cNvPr id="25" name="Picture 24">
              <a:extLst>
                <a:ext uri="{FF2B5EF4-FFF2-40B4-BE49-F238E27FC236}">
                  <a16:creationId xmlns:a16="http://schemas.microsoft.com/office/drawing/2014/main" id="{63D55529-8D8C-6555-1CDD-661D9248EF3C}"/>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5582336" y="3376986"/>
              <a:ext cx="2473770" cy="2268537"/>
            </a:xfrm>
            <a:prstGeom prst="rect">
              <a:avLst/>
            </a:prstGeom>
          </p:spPr>
        </p:pic>
      </p:grpSp>
      <p:pic>
        <p:nvPicPr>
          <p:cNvPr id="3" name="Afbeelding 18">
            <a:extLst>
              <a:ext uri="{FF2B5EF4-FFF2-40B4-BE49-F238E27FC236}">
                <a16:creationId xmlns:a16="http://schemas.microsoft.com/office/drawing/2014/main" id="{09759DF5-BC5A-F20A-51F9-24FC425B1934}"/>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b="-366"/>
          <a:stretch/>
        </p:blipFill>
        <p:spPr>
          <a:xfrm>
            <a:off x="8093572" y="1160463"/>
            <a:ext cx="3756504" cy="4469932"/>
          </a:xfrm>
          <a:prstGeom prst="rect">
            <a:avLst/>
          </a:prstGeom>
        </p:spPr>
      </p:pic>
      <p:sp>
        <p:nvSpPr>
          <p:cNvPr id="20" name="Title 19">
            <a:extLst>
              <a:ext uri="{FF2B5EF4-FFF2-40B4-BE49-F238E27FC236}">
                <a16:creationId xmlns:a16="http://schemas.microsoft.com/office/drawing/2014/main" id="{FC39BA50-3EEA-7F6A-AF41-CA0E33028746}"/>
              </a:ext>
            </a:extLst>
          </p:cNvPr>
          <p:cNvSpPr>
            <a:spLocks noGrp="1"/>
          </p:cNvSpPr>
          <p:nvPr>
            <p:ph type="title"/>
          </p:nvPr>
        </p:nvSpPr>
        <p:spPr/>
        <p:txBody>
          <a:bodyPr/>
          <a:lstStyle/>
          <a:p>
            <a:r>
              <a:rPr lang="en-GB"/>
              <a:t>6 STRATEGISCHE DOELSTELLINGEN</a:t>
            </a:r>
            <a:endParaRPr lang="en-BE"/>
          </a:p>
        </p:txBody>
      </p:sp>
    </p:spTree>
    <p:extLst>
      <p:ext uri="{BB962C8B-B14F-4D97-AF65-F5344CB8AC3E}">
        <p14:creationId xmlns:p14="http://schemas.microsoft.com/office/powerpoint/2010/main" val="287026192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9A6358DF-87D9-C4CD-AEE3-A8B13B1E7B77}"/>
              </a:ext>
            </a:extLst>
          </p:cNvPr>
          <p:cNvSpPr>
            <a:spLocks noGrp="1"/>
          </p:cNvSpPr>
          <p:nvPr>
            <p:ph idx="1"/>
          </p:nvPr>
        </p:nvSpPr>
        <p:spPr/>
        <p:txBody>
          <a:bodyPr/>
          <a:lstStyle/>
          <a:p>
            <a:pPr>
              <a:buClr>
                <a:srgbClr val="1E64C8"/>
              </a:buClr>
            </a:pPr>
            <a:r>
              <a:rPr lang="en-GB">
                <a:solidFill>
                  <a:srgbClr val="1E64C8"/>
                </a:solidFill>
                <a:latin typeface="UGent Panno Text Medium" panose="02000506040000040003" pitchFamily="2" charset="0"/>
              </a:rPr>
              <a:t>Projecten met universitaire partners </a:t>
            </a:r>
            <a:br>
              <a:rPr lang="en-GB">
                <a:solidFill>
                  <a:srgbClr val="1E64C8"/>
                </a:solidFill>
                <a:latin typeface="UGent Panno Text Medium" panose="02000506040000040003" pitchFamily="2" charset="0"/>
              </a:rPr>
            </a:br>
            <a:r>
              <a:rPr lang="en-GB">
                <a:solidFill>
                  <a:srgbClr val="1E64C8"/>
                </a:solidFill>
                <a:latin typeface="UGent Panno Text Medium" panose="02000506040000040003" pitchFamily="2" charset="0"/>
              </a:rPr>
              <a:t>in ontwikkelingslanden</a:t>
            </a:r>
          </a:p>
          <a:p>
            <a:pPr marL="319088" indent="-319088">
              <a:buClr>
                <a:srgbClr val="1E64C8"/>
              </a:buClr>
              <a:buFont typeface="Arial" panose="020B0604020202020204" pitchFamily="34" charset="0"/>
              <a:buChar char="•"/>
            </a:pPr>
            <a:r>
              <a:rPr lang="en-GB">
                <a:latin typeface="UGent Panno Text SemiLight" panose="02000406040000040003" pitchFamily="2" charset="0"/>
              </a:rPr>
              <a:t>Onderwijs</a:t>
            </a:r>
          </a:p>
          <a:p>
            <a:pPr marL="319088" indent="-319088">
              <a:buClr>
                <a:srgbClr val="1E64C8"/>
              </a:buClr>
              <a:buFont typeface="Arial" panose="020B0604020202020204" pitchFamily="34" charset="0"/>
              <a:buChar char="•"/>
            </a:pPr>
            <a:r>
              <a:rPr lang="en-GB">
                <a:latin typeface="UGent Panno Text SemiLight" panose="02000406040000040003" pitchFamily="2" charset="0"/>
              </a:rPr>
              <a:t>Onderzoek</a:t>
            </a:r>
          </a:p>
          <a:p>
            <a:pPr marL="319088" indent="-319088">
              <a:buClr>
                <a:srgbClr val="1E64C8"/>
              </a:buClr>
              <a:buFont typeface="Arial" panose="020B0604020202020204" pitchFamily="34" charset="0"/>
              <a:buChar char="•"/>
            </a:pPr>
            <a:r>
              <a:rPr lang="en-GB">
                <a:latin typeface="UGent Panno Text SemiLight" panose="02000406040000040003" pitchFamily="2" charset="0"/>
              </a:rPr>
              <a:t>Capaciteitsopbouw</a:t>
            </a:r>
          </a:p>
          <a:p>
            <a:pPr marL="319088" indent="-319088">
              <a:buClr>
                <a:srgbClr val="1E64C8"/>
              </a:buClr>
              <a:buFont typeface="Arial" panose="020B0604020202020204" pitchFamily="34" charset="0"/>
              <a:buChar char="•"/>
            </a:pPr>
            <a:endParaRPr lang="en-BE"/>
          </a:p>
        </p:txBody>
      </p:sp>
      <p:sp>
        <p:nvSpPr>
          <p:cNvPr id="7" name="Picture Placeholder 6">
            <a:extLst>
              <a:ext uri="{FF2B5EF4-FFF2-40B4-BE49-F238E27FC236}">
                <a16:creationId xmlns:a16="http://schemas.microsoft.com/office/drawing/2014/main" id="{AEE3103A-D8C1-9294-2A25-7864093E7EAD}"/>
              </a:ext>
            </a:extLst>
          </p:cNvPr>
          <p:cNvSpPr>
            <a:spLocks noGrp="1"/>
          </p:cNvSpPr>
          <p:nvPr>
            <p:ph type="pic" sz="quarter" idx="10"/>
          </p:nvPr>
        </p:nvSpPr>
        <p:spPr/>
        <p:txBody>
          <a:bodyPr/>
          <a:lstStyle/>
          <a:p>
            <a:endParaRPr lang="en-BE"/>
          </a:p>
        </p:txBody>
      </p:sp>
      <p:sp>
        <p:nvSpPr>
          <p:cNvPr id="6" name="Title 5">
            <a:extLst>
              <a:ext uri="{FF2B5EF4-FFF2-40B4-BE49-F238E27FC236}">
                <a16:creationId xmlns:a16="http://schemas.microsoft.com/office/drawing/2014/main" id="{5214FC0E-0EAC-EB83-3B4D-F5B5F1010218}"/>
              </a:ext>
            </a:extLst>
          </p:cNvPr>
          <p:cNvSpPr>
            <a:spLocks noGrp="1"/>
          </p:cNvSpPr>
          <p:nvPr>
            <p:ph type="title"/>
          </p:nvPr>
        </p:nvSpPr>
        <p:spPr/>
        <p:txBody>
          <a:bodyPr>
            <a:normAutofit/>
          </a:bodyPr>
          <a:lstStyle/>
          <a:p>
            <a:r>
              <a:rPr lang="en-BE"/>
              <a:t>ONTWIKKELINGS-SAMENWERKING</a:t>
            </a:r>
          </a:p>
        </p:txBody>
      </p:sp>
      <p:pic>
        <p:nvPicPr>
          <p:cNvPr id="5" name="Picture 4">
            <a:extLst>
              <a:ext uri="{FF2B5EF4-FFF2-40B4-BE49-F238E27FC236}">
                <a16:creationId xmlns:a16="http://schemas.microsoft.com/office/drawing/2014/main" id="{4729337B-14DA-BC0E-41FC-558CBB4909FD}"/>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6096000" y="0"/>
            <a:ext cx="5761038" cy="656113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A360DEBF-B813-F48F-FD92-7B46FE01D4C7}"/>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20203" y="4672160"/>
            <a:ext cx="2492421" cy="592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3665090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BE"/>
              <a:t>regionale PLATFORMEN</a:t>
            </a:r>
          </a:p>
        </p:txBody>
      </p:sp>
      <p:pic>
        <p:nvPicPr>
          <p:cNvPr id="4" name="Afbeelding 3">
            <a:extLst>
              <a:ext uri="{FF2B5EF4-FFF2-40B4-BE49-F238E27FC236}">
                <a16:creationId xmlns:a16="http://schemas.microsoft.com/office/drawing/2014/main" id="{704B053A-E625-47E0-BDA3-0736EF8F232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85655" y="958997"/>
            <a:ext cx="10041171" cy="5586671"/>
          </a:xfrm>
          <a:prstGeom prst="rect">
            <a:avLst/>
          </a:prstGeom>
        </p:spPr>
      </p:pic>
    </p:spTree>
    <p:extLst>
      <p:ext uri="{BB962C8B-B14F-4D97-AF65-F5344CB8AC3E}">
        <p14:creationId xmlns:p14="http://schemas.microsoft.com/office/powerpoint/2010/main" val="408384834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9A6358DF-87D9-C4CD-AEE3-A8B13B1E7B77}"/>
              </a:ext>
            </a:extLst>
          </p:cNvPr>
          <p:cNvSpPr>
            <a:spLocks noGrp="1"/>
          </p:cNvSpPr>
          <p:nvPr>
            <p:ph idx="1"/>
          </p:nvPr>
        </p:nvSpPr>
        <p:spPr>
          <a:xfrm>
            <a:off x="542609" y="1889759"/>
            <a:ext cx="6720040" cy="3789681"/>
          </a:xfrm>
        </p:spPr>
        <p:txBody>
          <a:bodyPr vert="horz" lIns="91440" tIns="45720" rIns="91440" bIns="45720" rtlCol="0" anchor="t">
            <a:noAutofit/>
          </a:bodyPr>
          <a:lstStyle/>
          <a:p>
            <a:pPr marL="318770" indent="-318770">
              <a:buClr>
                <a:srgbClr val="1E64C8"/>
              </a:buClr>
              <a:buFont typeface="Arial" panose="020B0604020202020204" pitchFamily="34" charset="0"/>
              <a:buChar char="•"/>
            </a:pPr>
            <a:r>
              <a:rPr lang="en-GB" dirty="0">
                <a:latin typeface="UGent Panno Text SemiLight" panose="02000406040000040003" pitchFamily="2" charset="0"/>
              </a:rPr>
              <a:t>Erasmus+ </a:t>
            </a:r>
            <a:r>
              <a:rPr lang="en-GB" dirty="0" err="1">
                <a:latin typeface="UGent Panno Text SemiLight" panose="02000406040000040003" pitchFamily="2" charset="0"/>
              </a:rPr>
              <a:t>projecten</a:t>
            </a:r>
            <a:r>
              <a:rPr lang="en-GB" dirty="0">
                <a:latin typeface="UGent Panno Text SemiLight" panose="02000406040000040003" pitchFamily="2" charset="0"/>
              </a:rPr>
              <a:t> </a:t>
            </a:r>
            <a:r>
              <a:rPr lang="en-GB" dirty="0" err="1">
                <a:latin typeface="UGent Panno Text SemiLight" panose="02000406040000040003" pitchFamily="2" charset="0"/>
              </a:rPr>
              <a:t>als</a:t>
            </a:r>
            <a:r>
              <a:rPr lang="en-GB" dirty="0">
                <a:latin typeface="UGent Panno Text SemiLight" panose="02000406040000040003" pitchFamily="2" charset="0"/>
              </a:rPr>
              <a:t> motor </a:t>
            </a:r>
            <a:r>
              <a:rPr lang="en-GB" dirty="0" err="1">
                <a:latin typeface="UGent Panno Text SemiLight" panose="02000406040000040003" pitchFamily="2" charset="0"/>
              </a:rPr>
              <a:t>voor</a:t>
            </a:r>
            <a:r>
              <a:rPr lang="en-GB" dirty="0">
                <a:latin typeface="UGent Panno Text SemiLight" panose="02000406040000040003" pitchFamily="2" charset="0"/>
              </a:rPr>
              <a:t> </a:t>
            </a:r>
            <a:r>
              <a:rPr lang="en-GB" dirty="0" err="1">
                <a:latin typeface="UGent Panno Text SemiLight" panose="02000406040000040003" pitchFamily="2" charset="0"/>
              </a:rPr>
              <a:t>onderwijsinnovatie</a:t>
            </a:r>
            <a:r>
              <a:rPr lang="en-GB" dirty="0">
                <a:latin typeface="UGent Panno Text SemiLight" panose="02000406040000040003" pitchFamily="2" charset="0"/>
              </a:rPr>
              <a:t>, </a:t>
            </a:r>
            <a:r>
              <a:rPr lang="en-GB" dirty="0" err="1">
                <a:latin typeface="UGent Panno Text SemiLight" panose="02000406040000040003" pitchFamily="2" charset="0"/>
              </a:rPr>
              <a:t>internationalisering</a:t>
            </a:r>
            <a:r>
              <a:rPr lang="en-GB" dirty="0">
                <a:latin typeface="UGent Panno Text SemiLight" panose="02000406040000040003" pitchFamily="2" charset="0"/>
              </a:rPr>
              <a:t> en </a:t>
            </a:r>
            <a:r>
              <a:rPr lang="en-GB" dirty="0" err="1">
                <a:latin typeface="UGent Panno Text SemiLight" panose="02000406040000040003" pitchFamily="2" charset="0"/>
              </a:rPr>
              <a:t>maatschappelijke</a:t>
            </a:r>
            <a:r>
              <a:rPr lang="en-GB" dirty="0">
                <a:latin typeface="UGent Panno Text SemiLight" panose="02000406040000040003" pitchFamily="2" charset="0"/>
              </a:rPr>
              <a:t> </a:t>
            </a:r>
            <a:r>
              <a:rPr lang="en-GB" dirty="0" err="1">
                <a:latin typeface="UGent Panno Text SemiLight" panose="02000406040000040003" pitchFamily="2" charset="0"/>
              </a:rPr>
              <a:t>meerwaarde</a:t>
            </a:r>
            <a:endParaRPr lang="en-GB" dirty="0">
              <a:latin typeface="UGent Panno Text SemiLight" panose="02000406040000040003" pitchFamily="2" charset="0"/>
            </a:endParaRPr>
          </a:p>
          <a:p>
            <a:pPr marL="318770" indent="-318770">
              <a:buClr>
                <a:srgbClr val="1E64C8"/>
              </a:buClr>
              <a:buFont typeface="Arial" panose="020B0604020202020204" pitchFamily="34" charset="0"/>
              <a:buChar char="•"/>
            </a:pPr>
            <a:r>
              <a:rPr lang="en-GB" dirty="0">
                <a:latin typeface="UGent Panno Text SemiLight"/>
              </a:rPr>
              <a:t>2024: 61 </a:t>
            </a:r>
            <a:r>
              <a:rPr lang="en-GB" dirty="0" err="1">
                <a:latin typeface="UGent Panno Text SemiLight"/>
              </a:rPr>
              <a:t>actieve</a:t>
            </a:r>
            <a:r>
              <a:rPr lang="en-GB" dirty="0">
                <a:latin typeface="UGent Panno Text SemiLight"/>
              </a:rPr>
              <a:t> E+-</a:t>
            </a:r>
            <a:r>
              <a:rPr lang="en-GB" dirty="0" err="1">
                <a:latin typeface="UGent Panno Text SemiLight"/>
              </a:rPr>
              <a:t>projecten</a:t>
            </a:r>
            <a:r>
              <a:rPr lang="en-GB" dirty="0">
                <a:latin typeface="UGent Panno Text SemiLight"/>
              </a:rPr>
              <a:t> in alle </a:t>
            </a:r>
            <a:r>
              <a:rPr lang="en-GB" dirty="0" err="1">
                <a:latin typeface="UGent Panno Text SemiLight"/>
              </a:rPr>
              <a:t>Acties</a:t>
            </a:r>
            <a:r>
              <a:rPr lang="en-GB" dirty="0">
                <a:latin typeface="UGent Panno Text SemiLight"/>
              </a:rPr>
              <a:t> (KA2/KA3)</a:t>
            </a:r>
          </a:p>
          <a:p>
            <a:pPr marL="318770" indent="-318770">
              <a:buClr>
                <a:srgbClr val="1E64C8"/>
              </a:buClr>
              <a:buFont typeface="Arial" panose="020B0604020202020204" pitchFamily="34" charset="0"/>
              <a:buChar char="•"/>
            </a:pPr>
            <a:r>
              <a:rPr lang="en-GB" dirty="0" err="1">
                <a:latin typeface="UGent Panno Text SemiLight" panose="02000406040000040003" pitchFamily="2" charset="0"/>
              </a:rPr>
              <a:t>Projecten</a:t>
            </a:r>
            <a:r>
              <a:rPr lang="en-GB" dirty="0">
                <a:latin typeface="UGent Panno Text SemiLight" panose="02000406040000040003" pitchFamily="2" charset="0"/>
              </a:rPr>
              <a:t> met </a:t>
            </a:r>
            <a:r>
              <a:rPr lang="en-GB" dirty="0" err="1">
                <a:latin typeface="UGent Panno Text SemiLight" panose="02000406040000040003" pitchFamily="2" charset="0"/>
              </a:rPr>
              <a:t>directe</a:t>
            </a:r>
            <a:r>
              <a:rPr lang="en-GB" dirty="0">
                <a:latin typeface="UGent Panno Text SemiLight" panose="02000406040000040003" pitchFamily="2" charset="0"/>
              </a:rPr>
              <a:t> </a:t>
            </a:r>
            <a:r>
              <a:rPr lang="en-GB" dirty="0" err="1">
                <a:latin typeface="UGent Panno Text SemiLight" panose="02000406040000040003" pitchFamily="2" charset="0"/>
              </a:rPr>
              <a:t>aansluiting</a:t>
            </a:r>
            <a:r>
              <a:rPr lang="en-GB" dirty="0">
                <a:latin typeface="UGent Panno Text SemiLight" panose="02000406040000040003" pitchFamily="2" charset="0"/>
              </a:rPr>
              <a:t> </a:t>
            </a:r>
            <a:r>
              <a:rPr lang="en-GB" dirty="0" err="1">
                <a:latin typeface="UGent Panno Text SemiLight" panose="02000406040000040003" pitchFamily="2" charset="0"/>
              </a:rPr>
              <a:t>bij</a:t>
            </a:r>
            <a:r>
              <a:rPr lang="en-GB" dirty="0">
                <a:latin typeface="UGent Panno Text SemiLight" panose="02000406040000040003" pitchFamily="2" charset="0"/>
              </a:rPr>
              <a:t> het </a:t>
            </a:r>
            <a:br>
              <a:rPr lang="en-GB" dirty="0">
                <a:latin typeface="UGent Panno Text SemiLight" panose="02000406040000040003" pitchFamily="2" charset="0"/>
              </a:rPr>
            </a:br>
            <a:r>
              <a:rPr lang="en-GB" dirty="0">
                <a:latin typeface="UGent Panno Text SemiLight" panose="02000406040000040003" pitchFamily="2" charset="0"/>
              </a:rPr>
              <a:t>EU-</a:t>
            </a:r>
            <a:r>
              <a:rPr lang="en-GB" dirty="0" err="1">
                <a:latin typeface="UGent Panno Text SemiLight" panose="02000406040000040003" pitchFamily="2" charset="0"/>
              </a:rPr>
              <a:t>beleid</a:t>
            </a:r>
            <a:r>
              <a:rPr lang="en-GB" dirty="0">
                <a:latin typeface="UGent Panno Text SemiLight" panose="02000406040000040003" pitchFamily="2" charset="0"/>
              </a:rPr>
              <a:t> (</a:t>
            </a:r>
            <a:r>
              <a:rPr lang="en-GB" dirty="0" err="1">
                <a:latin typeface="UGent Panno Text SemiLight" panose="02000406040000040003" pitchFamily="2" charset="0"/>
              </a:rPr>
              <a:t>bv</a:t>
            </a:r>
            <a:r>
              <a:rPr lang="en-GB" dirty="0">
                <a:latin typeface="UGent Panno Text SemiLight" panose="02000406040000040003" pitchFamily="2" charset="0"/>
              </a:rPr>
              <a:t>. Erasmus without Paper)</a:t>
            </a:r>
          </a:p>
          <a:p>
            <a:pPr marL="318770" indent="-318770">
              <a:buClr>
                <a:srgbClr val="1E64C8"/>
              </a:buClr>
              <a:buFont typeface="Arial" panose="020B0604020202020204" pitchFamily="34" charset="0"/>
              <a:buChar char="•"/>
            </a:pPr>
            <a:r>
              <a:rPr lang="en-GB">
                <a:latin typeface="UGent Panno Text SemiLight" panose="02000406040000040003" pitchFamily="2" charset="0"/>
              </a:rPr>
              <a:t>17 </a:t>
            </a:r>
            <a:r>
              <a:rPr lang="en-GB" dirty="0" err="1">
                <a:latin typeface="UGent Panno Text SemiLight" panose="02000406040000040003" pitchFamily="2" charset="0"/>
              </a:rPr>
              <a:t>actieve</a:t>
            </a:r>
            <a:r>
              <a:rPr lang="en-GB" dirty="0">
                <a:latin typeface="UGent Panno Text SemiLight" panose="02000406040000040003" pitchFamily="2" charset="0"/>
              </a:rPr>
              <a:t> Erasmus Mundus Masters; </a:t>
            </a:r>
            <a:br>
              <a:rPr lang="en-GB" dirty="0">
                <a:latin typeface="UGent Panno Text SemiLight" panose="02000406040000040003" pitchFamily="2" charset="0"/>
              </a:rPr>
            </a:br>
            <a:r>
              <a:rPr lang="en-GB" dirty="0" err="1">
                <a:latin typeface="UGent Panno Text SemiLight" panose="02000406040000040003" pitchFamily="2" charset="0"/>
              </a:rPr>
              <a:t>Europese</a:t>
            </a:r>
            <a:r>
              <a:rPr lang="en-GB" dirty="0">
                <a:latin typeface="UGent Panno Text SemiLight" panose="02000406040000040003" pitchFamily="2" charset="0"/>
              </a:rPr>
              <a:t> </a:t>
            </a:r>
            <a:r>
              <a:rPr lang="en-GB" dirty="0" err="1">
                <a:latin typeface="UGent Panno Text SemiLight" panose="02000406040000040003" pitchFamily="2" charset="0"/>
              </a:rPr>
              <a:t>koploper</a:t>
            </a:r>
            <a:r>
              <a:rPr lang="en-GB" dirty="0">
                <a:latin typeface="UGent Panno Text SemiLight" panose="02000406040000040003" pitchFamily="2" charset="0"/>
              </a:rPr>
              <a:t> </a:t>
            </a:r>
            <a:r>
              <a:rPr lang="en-GB" dirty="0" err="1">
                <a:latin typeface="UGent Panno Text SemiLight" panose="02000406040000040003" pitchFamily="2" charset="0"/>
              </a:rPr>
              <a:t>als</a:t>
            </a:r>
            <a:r>
              <a:rPr lang="en-GB" dirty="0">
                <a:latin typeface="UGent Panno Text SemiLight" panose="02000406040000040003" pitchFamily="2" charset="0"/>
              </a:rPr>
              <a:t> </a:t>
            </a:r>
            <a:r>
              <a:rPr lang="en-GB" dirty="0" err="1">
                <a:latin typeface="UGent Panno Text SemiLight" panose="02000406040000040003" pitchFamily="2" charset="0"/>
              </a:rPr>
              <a:t>coördinerende</a:t>
            </a:r>
            <a:r>
              <a:rPr lang="en-GB" dirty="0">
                <a:latin typeface="UGent Panno Text SemiLight" panose="02000406040000040003" pitchFamily="2" charset="0"/>
              </a:rPr>
              <a:t> </a:t>
            </a:r>
            <a:r>
              <a:rPr lang="en-GB" dirty="0" err="1">
                <a:latin typeface="UGent Panno Text SemiLight" panose="02000406040000040003" pitchFamily="2" charset="0"/>
              </a:rPr>
              <a:t>instelling</a:t>
            </a:r>
            <a:endParaRPr lang="en-GB" dirty="0">
              <a:latin typeface="UGent Panno Text SemiLight" panose="02000406040000040003" pitchFamily="2" charset="0"/>
            </a:endParaRPr>
          </a:p>
          <a:p>
            <a:pPr marL="318770" indent="-318770">
              <a:buClr>
                <a:srgbClr val="1E64C8"/>
              </a:buClr>
              <a:buFont typeface="Arial" panose="020B0604020202020204" pitchFamily="34" charset="0"/>
              <a:buChar char="•"/>
            </a:pPr>
            <a:endParaRPr lang="en-GB" dirty="0">
              <a:latin typeface="UGent Panno Text SemiLight" panose="02000406040000040003" pitchFamily="2" charset="0"/>
            </a:endParaRPr>
          </a:p>
          <a:p>
            <a:pPr marL="318770" indent="-318770">
              <a:buClr>
                <a:srgbClr val="1E64C8"/>
              </a:buClr>
              <a:buFont typeface="Arial" panose="020B0604020202020204" pitchFamily="34" charset="0"/>
              <a:buChar char="•"/>
            </a:pPr>
            <a:endParaRPr lang="en-BE" dirty="0"/>
          </a:p>
        </p:txBody>
      </p:sp>
      <p:sp>
        <p:nvSpPr>
          <p:cNvPr id="2" name="Title 1">
            <a:extLst>
              <a:ext uri="{FF2B5EF4-FFF2-40B4-BE49-F238E27FC236}">
                <a16:creationId xmlns:a16="http://schemas.microsoft.com/office/drawing/2014/main" id="{33750499-F38F-2BEB-A990-698A2A3CB90F}"/>
              </a:ext>
            </a:extLst>
          </p:cNvPr>
          <p:cNvSpPr>
            <a:spLocks noGrp="1"/>
          </p:cNvSpPr>
          <p:nvPr>
            <p:ph type="title"/>
          </p:nvPr>
        </p:nvSpPr>
        <p:spPr/>
        <p:txBody>
          <a:bodyPr>
            <a:normAutofit/>
          </a:bodyPr>
          <a:lstStyle/>
          <a:p>
            <a:r>
              <a:rPr lang="en-GB"/>
              <a:t>ERASMUS+ ONDERWIJSPROJECTEN</a:t>
            </a:r>
            <a:endParaRPr lang="en-BE"/>
          </a:p>
        </p:txBody>
      </p:sp>
      <p:pic>
        <p:nvPicPr>
          <p:cNvPr id="6" name="Tijdelijke aanduiding voor afbeelding 5">
            <a:extLst>
              <a:ext uri="{FF2B5EF4-FFF2-40B4-BE49-F238E27FC236}">
                <a16:creationId xmlns:a16="http://schemas.microsoft.com/office/drawing/2014/main" id="{6C6D862E-66C6-3572-81E0-5288614E4BD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5507" t="-271" b="44"/>
          <a:stretch/>
        </p:blipFill>
        <p:spPr>
          <a:xfrm>
            <a:off x="6989378" y="-17756"/>
            <a:ext cx="4867659" cy="6575929"/>
          </a:xfrm>
          <a:prstGeom prst="rect">
            <a:avLst/>
          </a:prstGeom>
        </p:spPr>
      </p:pic>
    </p:spTree>
    <p:extLst>
      <p:ext uri="{BB962C8B-B14F-4D97-AF65-F5344CB8AC3E}">
        <p14:creationId xmlns:p14="http://schemas.microsoft.com/office/powerpoint/2010/main" val="36547828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ep 34">
            <a:extLst>
              <a:ext uri="{FF2B5EF4-FFF2-40B4-BE49-F238E27FC236}">
                <a16:creationId xmlns:a16="http://schemas.microsoft.com/office/drawing/2014/main" id="{C5E29E10-B59F-FF9C-2564-8B79CCCD2B1C}"/>
              </a:ext>
            </a:extLst>
          </p:cNvPr>
          <p:cNvGrpSpPr/>
          <p:nvPr/>
        </p:nvGrpSpPr>
        <p:grpSpPr>
          <a:xfrm>
            <a:off x="918458" y="1767134"/>
            <a:ext cx="10024633" cy="3047103"/>
            <a:chOff x="1550662" y="2052142"/>
            <a:chExt cx="12473734" cy="3791536"/>
          </a:xfrm>
        </p:grpSpPr>
        <p:pic>
          <p:nvPicPr>
            <p:cNvPr id="9" name="Afbeelding 36">
              <a:extLst>
                <a:ext uri="{FF2B5EF4-FFF2-40B4-BE49-F238E27FC236}">
                  <a16:creationId xmlns:a16="http://schemas.microsoft.com/office/drawing/2014/main" id="{32EA200C-10D7-E06D-E23A-06731A17D00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865904" y="4844434"/>
              <a:ext cx="3158492" cy="578432"/>
            </a:xfrm>
            <a:prstGeom prst="rect">
              <a:avLst/>
            </a:prstGeom>
          </p:spPr>
        </p:pic>
        <p:pic>
          <p:nvPicPr>
            <p:cNvPr id="10" name="Afbeelding 37">
              <a:extLst>
                <a:ext uri="{FF2B5EF4-FFF2-40B4-BE49-F238E27FC236}">
                  <a16:creationId xmlns:a16="http://schemas.microsoft.com/office/drawing/2014/main" id="{EC3D0BC8-8ABF-A66B-7776-28F00A9DB6C9}"/>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1157169" y="2516625"/>
              <a:ext cx="2108574" cy="1104120"/>
            </a:xfrm>
            <a:prstGeom prst="rect">
              <a:avLst/>
            </a:prstGeom>
          </p:spPr>
        </p:pic>
        <p:pic>
          <p:nvPicPr>
            <p:cNvPr id="11" name="Afbeelding 39">
              <a:extLst>
                <a:ext uri="{FF2B5EF4-FFF2-40B4-BE49-F238E27FC236}">
                  <a16:creationId xmlns:a16="http://schemas.microsoft.com/office/drawing/2014/main" id="{8127A10E-404E-8AA8-7175-09D6C610FACB}"/>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527584" y="2052142"/>
              <a:ext cx="2931073" cy="2024123"/>
            </a:xfrm>
            <a:prstGeom prst="rect">
              <a:avLst/>
            </a:prstGeom>
          </p:spPr>
        </p:pic>
        <p:pic>
          <p:nvPicPr>
            <p:cNvPr id="17" name="Afbeelding 45">
              <a:extLst>
                <a:ext uri="{FF2B5EF4-FFF2-40B4-BE49-F238E27FC236}">
                  <a16:creationId xmlns:a16="http://schemas.microsoft.com/office/drawing/2014/main" id="{2E449506-8D58-4D80-9574-2DEF9EF8AF2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692888" y="4478571"/>
              <a:ext cx="3123887" cy="1227504"/>
            </a:xfrm>
            <a:prstGeom prst="rect">
              <a:avLst/>
            </a:prstGeom>
          </p:spPr>
        </p:pic>
        <p:pic>
          <p:nvPicPr>
            <p:cNvPr id="18" name="Afbeelding 46">
              <a:extLst>
                <a:ext uri="{FF2B5EF4-FFF2-40B4-BE49-F238E27FC236}">
                  <a16:creationId xmlns:a16="http://schemas.microsoft.com/office/drawing/2014/main" id="{5C184CE3-03A5-A175-86FC-6CDA631ABD23}"/>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7229165" y="4330954"/>
              <a:ext cx="1512724" cy="1512724"/>
            </a:xfrm>
            <a:prstGeom prst="rect">
              <a:avLst/>
            </a:prstGeom>
          </p:spPr>
        </p:pic>
        <p:pic>
          <p:nvPicPr>
            <p:cNvPr id="19" name="Afbeelding 47">
              <a:extLst>
                <a:ext uri="{FF2B5EF4-FFF2-40B4-BE49-F238E27FC236}">
                  <a16:creationId xmlns:a16="http://schemas.microsoft.com/office/drawing/2014/main" id="{274AACF1-73F7-634F-1D33-7D9D5F7C811C}"/>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1550662" y="2670772"/>
              <a:ext cx="3404986" cy="663972"/>
            </a:xfrm>
            <a:prstGeom prst="rect">
              <a:avLst/>
            </a:prstGeom>
          </p:spPr>
        </p:pic>
      </p:grpSp>
      <p:sp>
        <p:nvSpPr>
          <p:cNvPr id="6" name="Title 5">
            <a:extLst>
              <a:ext uri="{FF2B5EF4-FFF2-40B4-BE49-F238E27FC236}">
                <a16:creationId xmlns:a16="http://schemas.microsoft.com/office/drawing/2014/main" id="{3DE3C35D-DE2F-30BA-61AA-4B70E17F56B5}"/>
              </a:ext>
            </a:extLst>
          </p:cNvPr>
          <p:cNvSpPr>
            <a:spLocks noGrp="1"/>
          </p:cNvSpPr>
          <p:nvPr>
            <p:ph type="title"/>
          </p:nvPr>
        </p:nvSpPr>
        <p:spPr/>
        <p:txBody>
          <a:bodyPr>
            <a:normAutofit/>
          </a:bodyPr>
          <a:lstStyle/>
          <a:p>
            <a:r>
              <a:rPr lang="en-GB"/>
              <a:t>INTERNATIONALE NETWERKORGANISATIES</a:t>
            </a:r>
            <a:endParaRPr lang="en-BE"/>
          </a:p>
        </p:txBody>
      </p:sp>
    </p:spTree>
    <p:extLst>
      <p:ext uri="{BB962C8B-B14F-4D97-AF65-F5344CB8AC3E}">
        <p14:creationId xmlns:p14="http://schemas.microsoft.com/office/powerpoint/2010/main" val="17839731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jdelijke aanduiding voor tekst 4">
            <a:extLst>
              <a:ext uri="{FF2B5EF4-FFF2-40B4-BE49-F238E27FC236}">
                <a16:creationId xmlns:a16="http://schemas.microsoft.com/office/drawing/2014/main" id="{D1DF3158-33ED-A1DD-64E3-77CF7DCE86B4}"/>
              </a:ext>
            </a:extLst>
          </p:cNvPr>
          <p:cNvSpPr txBox="1">
            <a:spLocks/>
          </p:cNvSpPr>
          <p:nvPr/>
        </p:nvSpPr>
        <p:spPr>
          <a:xfrm>
            <a:off x="334963" y="0"/>
            <a:ext cx="11857037" cy="5632215"/>
          </a:xfrm>
          <a:prstGeom prst="rect">
            <a:avLst/>
          </a:prstGeom>
          <a:solidFill>
            <a:srgbClr val="1E64C8"/>
          </a:solidFill>
        </p:spPr>
        <p:txBody>
          <a:bodyPr lIns="360000" tIns="360000" bIns="468000" anchor="b" anchorCtr="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BE" sz="4800">
              <a:solidFill>
                <a:schemeClr val="bg1"/>
              </a:solidFill>
              <a:latin typeface="UGent Panno Text Medium" panose="02000506040000040003" pitchFamily="2" charset="0"/>
            </a:endParaRPr>
          </a:p>
        </p:txBody>
      </p:sp>
      <p:grpSp>
        <p:nvGrpSpPr>
          <p:cNvPr id="12" name="Group 11">
            <a:extLst>
              <a:ext uri="{FF2B5EF4-FFF2-40B4-BE49-F238E27FC236}">
                <a16:creationId xmlns:a16="http://schemas.microsoft.com/office/drawing/2014/main" id="{57423853-1B29-7E20-5304-31F25AE730F6}"/>
              </a:ext>
            </a:extLst>
          </p:cNvPr>
          <p:cNvGrpSpPr/>
          <p:nvPr/>
        </p:nvGrpSpPr>
        <p:grpSpPr>
          <a:xfrm>
            <a:off x="1272026" y="1287542"/>
            <a:ext cx="329894" cy="2087966"/>
            <a:chOff x="1884868" y="1603529"/>
            <a:chExt cx="506012" cy="3202659"/>
          </a:xfrm>
        </p:grpSpPr>
        <p:pic>
          <p:nvPicPr>
            <p:cNvPr id="6" name="Afbeelding 4">
              <a:hlinkClick r:id="rId3"/>
              <a:extLst>
                <a:ext uri="{FF2B5EF4-FFF2-40B4-BE49-F238E27FC236}">
                  <a16:creationId xmlns:a16="http://schemas.microsoft.com/office/drawing/2014/main" id="{1F51DA88-A494-EA8C-8A44-2C61CB5FB4E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84868" y="3627577"/>
              <a:ext cx="506012" cy="506012"/>
            </a:xfrm>
            <a:prstGeom prst="rect">
              <a:avLst/>
            </a:prstGeom>
          </p:spPr>
        </p:pic>
        <p:pic>
          <p:nvPicPr>
            <p:cNvPr id="8" name="Afbeelding 6">
              <a:hlinkClick r:id="rId5"/>
              <a:extLst>
                <a:ext uri="{FF2B5EF4-FFF2-40B4-BE49-F238E27FC236}">
                  <a16:creationId xmlns:a16="http://schemas.microsoft.com/office/drawing/2014/main" id="{A5987DAC-83B4-7CBF-44C2-525ED429CA7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884868" y="2933875"/>
              <a:ext cx="506012" cy="506012"/>
            </a:xfrm>
            <a:prstGeom prst="rect">
              <a:avLst/>
            </a:prstGeom>
          </p:spPr>
        </p:pic>
        <p:pic>
          <p:nvPicPr>
            <p:cNvPr id="10" name="Afbeelding 7">
              <a:hlinkClick r:id="rId7"/>
              <a:extLst>
                <a:ext uri="{FF2B5EF4-FFF2-40B4-BE49-F238E27FC236}">
                  <a16:creationId xmlns:a16="http://schemas.microsoft.com/office/drawing/2014/main" id="{B2F08396-6076-C865-05CA-F9254A02FD05}"/>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884868" y="1603529"/>
              <a:ext cx="506012" cy="506012"/>
            </a:xfrm>
            <a:prstGeom prst="rect">
              <a:avLst/>
            </a:prstGeom>
          </p:spPr>
        </p:pic>
        <p:pic>
          <p:nvPicPr>
            <p:cNvPr id="11" name="Afbeelding 10">
              <a:hlinkClick r:id="rId9"/>
              <a:extLst>
                <a:ext uri="{FF2B5EF4-FFF2-40B4-BE49-F238E27FC236}">
                  <a16:creationId xmlns:a16="http://schemas.microsoft.com/office/drawing/2014/main" id="{E444A5F3-EBBC-ECEC-75C0-C645BB8D1055}"/>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884868" y="4321279"/>
              <a:ext cx="484909" cy="484909"/>
            </a:xfrm>
            <a:prstGeom prst="rect">
              <a:avLst/>
            </a:prstGeom>
          </p:spPr>
        </p:pic>
      </p:grpSp>
      <p:sp>
        <p:nvSpPr>
          <p:cNvPr id="18" name="Tijdelijke aanduiding voor tekst 3">
            <a:extLst>
              <a:ext uri="{FF2B5EF4-FFF2-40B4-BE49-F238E27FC236}">
                <a16:creationId xmlns:a16="http://schemas.microsoft.com/office/drawing/2014/main" id="{41965B0C-089E-59D3-EEA6-85DADF18CC5F}"/>
              </a:ext>
            </a:extLst>
          </p:cNvPr>
          <p:cNvSpPr txBox="1">
            <a:spLocks/>
          </p:cNvSpPr>
          <p:nvPr/>
        </p:nvSpPr>
        <p:spPr>
          <a:xfrm>
            <a:off x="1649800" y="1151445"/>
            <a:ext cx="11070558" cy="6069314"/>
          </a:xfrm>
          <a:prstGeom prst="rect">
            <a:avLst/>
          </a:prstGeom>
        </p:spPr>
        <p:txBody>
          <a:bodyPr>
            <a:normAutofit/>
          </a:bodyPr>
          <a:lstStyle>
            <a:lvl1pPr marL="536575" indent="-450850" algn="l" defTabSz="1300368"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1300368"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1441450" indent="-550863" algn="l" defTabSz="1300368"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4pPr>
            <a:lvl5pPr marL="2600325" indent="-1158875" algn="l" defTabSz="1300368" rtl="0" eaLnBrk="1" latinLnBrk="0" hangingPunct="1">
              <a:lnSpc>
                <a:spcPct val="120000"/>
              </a:lnSpc>
              <a:spcBef>
                <a:spcPts val="0"/>
              </a:spcBef>
              <a:buFont typeface="Arial" panose="020B0604020202020204" pitchFamily="34" charset="0"/>
              <a:buNone/>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85725" indent="0">
              <a:lnSpc>
                <a:spcPts val="3400"/>
              </a:lnSpc>
              <a:buFont typeface="Arial" panose="020B0604020202020204" pitchFamily="34" charset="0"/>
              <a:buNone/>
            </a:pPr>
            <a:r>
              <a:rPr lang="nl-NL" sz="2000">
                <a:solidFill>
                  <a:schemeClr val="bg1"/>
                </a:solidFill>
                <a:latin typeface="UGent Panno Text SemiLight" panose="02000406040000040003" pitchFamily="2" charset="0"/>
              </a:rPr>
              <a:t>Universiteit Gent</a:t>
            </a:r>
            <a:br>
              <a:rPr lang="nl-NL" sz="2000">
                <a:solidFill>
                  <a:schemeClr val="bg1"/>
                </a:solidFill>
                <a:latin typeface="UGent Panno Text SemiLight" panose="02000406040000040003" pitchFamily="2" charset="0"/>
              </a:rPr>
            </a:br>
            <a:r>
              <a:rPr lang="nl-NL" sz="2000">
                <a:solidFill>
                  <a:schemeClr val="bg1"/>
                </a:solidFill>
                <a:latin typeface="UGent Panno Text SemiLight" panose="02000406040000040003" pitchFamily="2" charset="0"/>
              </a:rPr>
              <a:t>@ugent</a:t>
            </a:r>
          </a:p>
          <a:p>
            <a:pPr marL="85725" indent="0">
              <a:lnSpc>
                <a:spcPts val="3400"/>
              </a:lnSpc>
              <a:buFont typeface="Arial" panose="020B0604020202020204" pitchFamily="34" charset="0"/>
              <a:buNone/>
            </a:pPr>
            <a:r>
              <a:rPr lang="nl-NL" sz="2000">
                <a:solidFill>
                  <a:schemeClr val="bg1"/>
                </a:solidFill>
                <a:latin typeface="UGent Panno Text SemiLight" panose="02000406040000040003" pitchFamily="2" charset="0"/>
              </a:rPr>
              <a:t>@ugent</a:t>
            </a:r>
            <a:br>
              <a:rPr lang="nl-NL" sz="2000">
                <a:solidFill>
                  <a:schemeClr val="bg1"/>
                </a:solidFill>
                <a:latin typeface="UGent Panno Text SemiLight" panose="02000406040000040003" pitchFamily="2" charset="0"/>
              </a:rPr>
            </a:br>
            <a:r>
              <a:rPr lang="nl-NL" sz="2000" err="1">
                <a:solidFill>
                  <a:schemeClr val="bg1"/>
                </a:solidFill>
                <a:latin typeface="UGent Panno Text SemiLight" panose="02000406040000040003" pitchFamily="2" charset="0"/>
              </a:rPr>
              <a:t>Ghent</a:t>
            </a:r>
            <a:r>
              <a:rPr lang="nl-NL" sz="2000">
                <a:solidFill>
                  <a:schemeClr val="bg1"/>
                </a:solidFill>
                <a:latin typeface="UGent Panno Text SemiLight" panose="02000406040000040003" pitchFamily="2" charset="0"/>
              </a:rPr>
              <a:t> University</a:t>
            </a:r>
          </a:p>
          <a:p>
            <a:pPr marL="85725" indent="0">
              <a:lnSpc>
                <a:spcPts val="3400"/>
              </a:lnSpc>
              <a:buFont typeface="Arial" panose="020B0604020202020204" pitchFamily="34" charset="0"/>
              <a:buNone/>
            </a:pPr>
            <a:r>
              <a:rPr lang="nl-NL" sz="2000">
                <a:solidFill>
                  <a:schemeClr val="bg1"/>
                </a:solidFill>
                <a:latin typeface="UGent Panno Text SemiLight" panose="02000406040000040003" pitchFamily="2" charset="0"/>
              </a:rPr>
              <a:t>youtube.com/ugent</a:t>
            </a:r>
          </a:p>
        </p:txBody>
      </p:sp>
      <p:sp>
        <p:nvSpPr>
          <p:cNvPr id="19" name="Tijdelijke aanduiding voor tekst 3">
            <a:extLst>
              <a:ext uri="{FF2B5EF4-FFF2-40B4-BE49-F238E27FC236}">
                <a16:creationId xmlns:a16="http://schemas.microsoft.com/office/drawing/2014/main" id="{F699FEBD-DDBF-1006-A820-F2BDB3000E92}"/>
              </a:ext>
            </a:extLst>
          </p:cNvPr>
          <p:cNvSpPr txBox="1">
            <a:spLocks/>
          </p:cNvSpPr>
          <p:nvPr/>
        </p:nvSpPr>
        <p:spPr>
          <a:xfrm>
            <a:off x="1200152" y="3647232"/>
            <a:ext cx="3600450" cy="685486"/>
          </a:xfrm>
          <a:prstGeom prst="rect">
            <a:avLst/>
          </a:prstGeom>
        </p:spPr>
        <p:txBody>
          <a:bodyPr lIns="0">
            <a:normAutofit/>
          </a:bodyPr>
          <a:lstStyle>
            <a:lvl1pPr marL="536575" indent="-450850" algn="l" defTabSz="1300368"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1300368"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1441450" indent="-550863" algn="l" defTabSz="1300368"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4pPr>
            <a:lvl5pPr marL="2600325" indent="-1158875" algn="l" defTabSz="1300368" rtl="0" eaLnBrk="1" latinLnBrk="0" hangingPunct="1">
              <a:lnSpc>
                <a:spcPct val="120000"/>
              </a:lnSpc>
              <a:spcBef>
                <a:spcPts val="0"/>
              </a:spcBef>
              <a:buFont typeface="Arial" panose="020B0604020202020204" pitchFamily="34" charset="0"/>
              <a:buNone/>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85725" indent="0">
              <a:lnSpc>
                <a:spcPts val="3400"/>
              </a:lnSpc>
              <a:buFont typeface="Arial" panose="020B0604020202020204" pitchFamily="34" charset="0"/>
              <a:buNone/>
            </a:pPr>
            <a:r>
              <a:rPr lang="nl-NL" sz="2600">
                <a:solidFill>
                  <a:srgbClr val="FFD200"/>
                </a:solidFill>
                <a:latin typeface="UGent Panno Text Medium" panose="02000506040000040003" pitchFamily="2" charset="0"/>
              </a:rPr>
              <a:t>www.ugent.be</a:t>
            </a:r>
          </a:p>
        </p:txBody>
      </p:sp>
      <p:pic>
        <p:nvPicPr>
          <p:cNvPr id="5" name="Afbeelding 9">
            <a:extLst>
              <a:ext uri="{FF2B5EF4-FFF2-40B4-BE49-F238E27FC236}">
                <a16:creationId xmlns:a16="http://schemas.microsoft.com/office/drawing/2014/main" id="{CA4674D6-7074-4A04-7515-5CF611963835}"/>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6337205" y="765937"/>
            <a:ext cx="2623488" cy="2047601"/>
          </a:xfrm>
          <a:prstGeom prst="rect">
            <a:avLst/>
          </a:prstGeom>
        </p:spPr>
      </p:pic>
      <p:sp>
        <p:nvSpPr>
          <p:cNvPr id="20" name="Text Placeholder 4">
            <a:extLst>
              <a:ext uri="{FF2B5EF4-FFF2-40B4-BE49-F238E27FC236}">
                <a16:creationId xmlns:a16="http://schemas.microsoft.com/office/drawing/2014/main" id="{B7F5CD86-8E05-BCB3-511D-7B600EB223E8}"/>
              </a:ext>
            </a:extLst>
          </p:cNvPr>
          <p:cNvSpPr txBox="1">
            <a:spLocks/>
          </p:cNvSpPr>
          <p:nvPr/>
        </p:nvSpPr>
        <p:spPr>
          <a:xfrm>
            <a:off x="6331811" y="2349501"/>
            <a:ext cx="2628882" cy="1079499"/>
          </a:xfrm>
          <a:prstGeom prst="rect">
            <a:avLst/>
          </a:prstGeom>
          <a:solidFill>
            <a:srgbClr val="C8D8F0"/>
          </a:solidFill>
        </p:spPr>
        <p:txBody>
          <a:bodyPr lIns="216000" tIns="216000" anchor="ct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solidFill>
                <a:latin typeface="UGent Panno Text" panose="0200050604000004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BE" b="1">
                <a:solidFill>
                  <a:srgbClr val="1E64C8"/>
                </a:solidFill>
              </a:rPr>
              <a:t>A KNOWLEDGE LOVE STORY</a:t>
            </a:r>
          </a:p>
          <a:p>
            <a:pPr>
              <a:spcBef>
                <a:spcPts val="600"/>
              </a:spcBef>
            </a:pPr>
            <a:r>
              <a:rPr lang="en-BE" sz="1800">
                <a:solidFill>
                  <a:srgbClr val="1E64C8"/>
                </a:solidFill>
                <a:latin typeface="UGent Panno Text SemiLight" panose="02000406040000040003" pitchFamily="2" charset="0"/>
              </a:rPr>
              <a:t>Imagofilm over de UGent</a:t>
            </a:r>
          </a:p>
        </p:txBody>
      </p:sp>
      <p:pic>
        <p:nvPicPr>
          <p:cNvPr id="21" name="Afbeelding 13">
            <a:hlinkClick r:id="rId12"/>
            <a:extLst>
              <a:ext uri="{FF2B5EF4-FFF2-40B4-BE49-F238E27FC236}">
                <a16:creationId xmlns:a16="http://schemas.microsoft.com/office/drawing/2014/main" id="{AAA04AC7-5522-F9A3-578D-CC0902028B88}"/>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7223139" y="2006313"/>
            <a:ext cx="846226" cy="589794"/>
          </a:xfrm>
          <a:prstGeom prst="rect">
            <a:avLst/>
          </a:prstGeom>
          <a:ln>
            <a:noFill/>
          </a:ln>
          <a:effectLst>
            <a:outerShdw blurRad="292100" dist="139700" dir="2700000" sx="82000" sy="82000" algn="tl" rotWithShape="0">
              <a:srgbClr val="333333">
                <a:alpha val="65000"/>
              </a:srgbClr>
            </a:outerShdw>
          </a:effectLst>
        </p:spPr>
      </p:pic>
      <p:pic>
        <p:nvPicPr>
          <p:cNvPr id="26" name="Tijdelijke aanduiding voor afbeelding 4">
            <a:extLst>
              <a:ext uri="{FF2B5EF4-FFF2-40B4-BE49-F238E27FC236}">
                <a16:creationId xmlns:a16="http://schemas.microsoft.com/office/drawing/2014/main" id="{15159AC6-85BB-A5A0-046C-3F41BF685EE9}"/>
              </a:ext>
            </a:extLst>
          </p:cNvPr>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a:off x="9191643" y="780527"/>
            <a:ext cx="2628882" cy="1706165"/>
          </a:xfrm>
          <a:prstGeom prst="rect">
            <a:avLst/>
          </a:prstGeom>
          <a:ln w="254000" cap="sq">
            <a:noFill/>
            <a:miter lim="800000"/>
          </a:ln>
        </p:spPr>
      </p:pic>
      <p:sp>
        <p:nvSpPr>
          <p:cNvPr id="23" name="Text Placeholder 4">
            <a:extLst>
              <a:ext uri="{FF2B5EF4-FFF2-40B4-BE49-F238E27FC236}">
                <a16:creationId xmlns:a16="http://schemas.microsoft.com/office/drawing/2014/main" id="{2394BF87-D67E-07A6-65B9-A1DFC50A78A2}"/>
              </a:ext>
            </a:extLst>
          </p:cNvPr>
          <p:cNvSpPr txBox="1">
            <a:spLocks/>
          </p:cNvSpPr>
          <p:nvPr/>
        </p:nvSpPr>
        <p:spPr>
          <a:xfrm>
            <a:off x="9191643" y="2349501"/>
            <a:ext cx="2628882" cy="1079499"/>
          </a:xfrm>
          <a:prstGeom prst="rect">
            <a:avLst/>
          </a:prstGeom>
          <a:solidFill>
            <a:srgbClr val="C8D8F0"/>
          </a:solidFill>
        </p:spPr>
        <p:txBody>
          <a:bodyPr lIns="216000" tIns="216000" anchor="ct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solidFill>
                <a:latin typeface="UGent Panno Text" panose="0200050604000004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BE" b="1">
                <a:solidFill>
                  <a:srgbClr val="1E64C8"/>
                </a:solidFill>
              </a:rPr>
              <a:t>DURF DENKEN</a:t>
            </a:r>
          </a:p>
          <a:p>
            <a:pPr>
              <a:spcBef>
                <a:spcPts val="600"/>
              </a:spcBef>
            </a:pPr>
            <a:r>
              <a:rPr lang="en-BE" sz="1800">
                <a:solidFill>
                  <a:srgbClr val="1E64C8"/>
                </a:solidFill>
                <a:latin typeface="UGent Panno Text SemiLight" panose="02000406040000040003" pitchFamily="2" charset="0"/>
              </a:rPr>
              <a:t>Ons DNA: kritisch denken</a:t>
            </a:r>
          </a:p>
        </p:txBody>
      </p:sp>
      <p:pic>
        <p:nvPicPr>
          <p:cNvPr id="25" name="Afbeelding 24">
            <a:hlinkClick r:id="rId15"/>
            <a:extLst>
              <a:ext uri="{FF2B5EF4-FFF2-40B4-BE49-F238E27FC236}">
                <a16:creationId xmlns:a16="http://schemas.microsoft.com/office/drawing/2014/main" id="{D45DE820-4B48-8C8A-CDA2-2F8389B05141}"/>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0082971" y="2006313"/>
            <a:ext cx="846226" cy="589794"/>
          </a:xfrm>
          <a:prstGeom prst="rect">
            <a:avLst/>
          </a:prstGeom>
          <a:ln>
            <a:noFill/>
          </a:ln>
          <a:effectLst>
            <a:outerShdw blurRad="292100" dist="139700" dir="2700000" sx="68000" sy="68000" algn="tl" rotWithShape="0">
              <a:srgbClr val="333333">
                <a:alpha val="73762"/>
              </a:srgbClr>
            </a:outerShdw>
          </a:effectLst>
        </p:spPr>
      </p:pic>
      <p:sp>
        <p:nvSpPr>
          <p:cNvPr id="3" name="Titel 2">
            <a:extLst>
              <a:ext uri="{FF2B5EF4-FFF2-40B4-BE49-F238E27FC236}">
                <a16:creationId xmlns:a16="http://schemas.microsoft.com/office/drawing/2014/main" id="{D753513F-1680-20EC-4246-4ECB6EF0F2F6}"/>
              </a:ext>
            </a:extLst>
          </p:cNvPr>
          <p:cNvSpPr txBox="1">
            <a:spLocks/>
          </p:cNvSpPr>
          <p:nvPr/>
        </p:nvSpPr>
        <p:spPr>
          <a:xfrm>
            <a:off x="8413082" y="6194096"/>
            <a:ext cx="3821342" cy="380450"/>
          </a:xfrm>
          <a:prstGeom prst="rect">
            <a:avLst/>
          </a:prstGeom>
        </p:spPr>
        <p:txBody>
          <a:bodyPr vert="horz" lIns="0" tIns="45720" rIns="91440" bIns="45720" rtlCol="0" anchor="ctr">
            <a:noAutofit/>
          </a:bodyPr>
          <a:lstStyle>
            <a:lvl1pPr marL="0" marR="0" indent="0" algn="l" defTabSz="914400" rtl="0" eaLnBrk="1" fontAlgn="auto" latinLnBrk="0" hangingPunct="1">
              <a:lnSpc>
                <a:spcPct val="100000"/>
              </a:lnSpc>
              <a:spcBef>
                <a:spcPts val="0"/>
              </a:spcBef>
              <a:spcAft>
                <a:spcPts val="0"/>
              </a:spcAft>
              <a:buClrTx/>
              <a:buSzTx/>
              <a:buFontTx/>
              <a:buNone/>
              <a:tabLst/>
              <a:defRPr sz="4400" b="0" i="0" kern="1200" cap="all" baseline="0">
                <a:solidFill>
                  <a:srgbClr val="1E64C8"/>
                </a:solidFill>
                <a:latin typeface="UGent Panno Text Medium" panose="02000506040000040003" pitchFamily="2" charset="0"/>
                <a:ea typeface="+mj-ea"/>
                <a:cs typeface="+mj-cs"/>
              </a:defRPr>
            </a:lvl1pPr>
          </a:lstStyle>
          <a:p>
            <a:r>
              <a:rPr lang="nl-BE" sz="700">
                <a:solidFill>
                  <a:schemeClr val="bg1">
                    <a:lumMod val="50000"/>
                  </a:schemeClr>
                </a:solidFill>
                <a:latin typeface="UGent Panno Text SemiLight" panose="02000406040000040003" pitchFamily="2" charset="0"/>
              </a:rPr>
              <a:t>Copyright afbeeldingen © Universiteit Gent</a:t>
            </a:r>
            <a:br>
              <a:rPr lang="nl-BE" sz="700">
                <a:solidFill>
                  <a:schemeClr val="bg1">
                    <a:lumMod val="50000"/>
                  </a:schemeClr>
                </a:solidFill>
                <a:latin typeface="UGent Panno Text SemiLight" panose="02000406040000040003" pitchFamily="2" charset="0"/>
              </a:rPr>
            </a:br>
            <a:r>
              <a:rPr lang="nl-BE" sz="700" cap="none">
                <a:solidFill>
                  <a:schemeClr val="bg1">
                    <a:lumMod val="50000"/>
                  </a:schemeClr>
                </a:solidFill>
                <a:latin typeface="UGent Panno Text SemiLight" panose="02000406040000040003" pitchFamily="2" charset="0"/>
              </a:rPr>
              <a:t>Fotografen: Hilde Christiaens, Jonas Vandecasteele en Yentl Vandendriessche, Christophe Vander Eecken, </a:t>
            </a:r>
            <a:br>
              <a:rPr lang="nl-BE" sz="700" cap="none">
                <a:solidFill>
                  <a:schemeClr val="bg1">
                    <a:lumMod val="50000"/>
                  </a:schemeClr>
                </a:solidFill>
                <a:latin typeface="UGent Panno Text SemiLight" panose="02000406040000040003" pitchFamily="2" charset="0"/>
              </a:rPr>
            </a:br>
            <a:r>
              <a:rPr lang="nl-BE" sz="700" cap="none">
                <a:solidFill>
                  <a:schemeClr val="bg1">
                    <a:lumMod val="50000"/>
                  </a:schemeClr>
                </a:solidFill>
                <a:latin typeface="UGent Panno Text SemiLight" panose="02000406040000040003" pitchFamily="2" charset="0"/>
              </a:rPr>
              <a:t>Nic Vermeulen, Layla Aerts, Anneke D’Hollander, Kattoo, Martin </a:t>
            </a:r>
            <a:r>
              <a:rPr lang="nl-BE" sz="700" cap="none" err="1">
                <a:solidFill>
                  <a:schemeClr val="bg1">
                    <a:lumMod val="50000"/>
                  </a:schemeClr>
                </a:solidFill>
                <a:latin typeface="UGent Panno Text SemiLight" panose="02000406040000040003" pitchFamily="2" charset="0"/>
              </a:rPr>
              <a:t>Corlazzoli</a:t>
            </a:r>
            <a:r>
              <a:rPr lang="nl-BE" sz="700" cap="none">
                <a:solidFill>
                  <a:schemeClr val="bg1">
                    <a:lumMod val="50000"/>
                  </a:schemeClr>
                </a:solidFill>
                <a:latin typeface="UGent Panno Text SemiLight" panose="02000406040000040003" pitchFamily="2" charset="0"/>
              </a:rPr>
              <a:t>, Stad Gent - Dienst Toerisme &amp; Bas Bogaerts</a:t>
            </a:r>
          </a:p>
        </p:txBody>
      </p:sp>
      <p:grpSp>
        <p:nvGrpSpPr>
          <p:cNvPr id="35" name="Groep 34">
            <a:extLst>
              <a:ext uri="{FF2B5EF4-FFF2-40B4-BE49-F238E27FC236}">
                <a16:creationId xmlns:a16="http://schemas.microsoft.com/office/drawing/2014/main" id="{45A228F1-9727-B040-59D6-5A84735AA6DD}"/>
              </a:ext>
            </a:extLst>
          </p:cNvPr>
          <p:cNvGrpSpPr/>
          <p:nvPr/>
        </p:nvGrpSpPr>
        <p:grpSpPr>
          <a:xfrm>
            <a:off x="1275602" y="1725654"/>
            <a:ext cx="326317" cy="329893"/>
            <a:chOff x="1275602" y="1725654"/>
            <a:chExt cx="326317" cy="329893"/>
          </a:xfrm>
        </p:grpSpPr>
        <p:sp>
          <p:nvSpPr>
            <p:cNvPr id="33" name="Rechthoek 32">
              <a:extLst>
                <a:ext uri="{FF2B5EF4-FFF2-40B4-BE49-F238E27FC236}">
                  <a16:creationId xmlns:a16="http://schemas.microsoft.com/office/drawing/2014/main" id="{B10DC19E-42F8-6E6C-29D0-801B8A68BDFB}"/>
                </a:ext>
              </a:extLst>
            </p:cNvPr>
            <p:cNvSpPr/>
            <p:nvPr/>
          </p:nvSpPr>
          <p:spPr>
            <a:xfrm>
              <a:off x="1275602" y="1725654"/>
              <a:ext cx="326317" cy="32989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pic>
          <p:nvPicPr>
            <p:cNvPr id="34" name="Afbeelding 33" descr="Afbeelding met schermopname, Elektrisch blauw, lijn, blauw&#10;&#10;Automatisch gegenereerde beschrijving">
              <a:extLst>
                <a:ext uri="{FF2B5EF4-FFF2-40B4-BE49-F238E27FC236}">
                  <a16:creationId xmlns:a16="http://schemas.microsoft.com/office/drawing/2014/main" id="{619E620E-A362-022D-CB12-4E18D54E05D8}"/>
                </a:ext>
              </a:extLst>
            </p:cNvPr>
            <p:cNvPicPr>
              <a:picLocks noChangeAspect="1"/>
            </p:cNvPicPr>
            <p:nvPr/>
          </p:nvPicPr>
          <p:blipFill>
            <a:blip r:embed="rId16"/>
            <a:stretch>
              <a:fillRect/>
            </a:stretch>
          </p:blipFill>
          <p:spPr>
            <a:xfrm>
              <a:off x="1321322" y="1772347"/>
              <a:ext cx="231302" cy="236506"/>
            </a:xfrm>
            <a:prstGeom prst="rect">
              <a:avLst/>
            </a:prstGeom>
          </p:spPr>
        </p:pic>
      </p:grpSp>
    </p:spTree>
    <p:extLst>
      <p:ext uri="{BB962C8B-B14F-4D97-AF65-F5344CB8AC3E}">
        <p14:creationId xmlns:p14="http://schemas.microsoft.com/office/powerpoint/2010/main" val="10331968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05621B4-3F93-CFC3-8D02-1D96F89F3374}"/>
              </a:ext>
            </a:extLst>
          </p:cNvPr>
          <p:cNvSpPr>
            <a:spLocks noGrp="1"/>
          </p:cNvSpPr>
          <p:nvPr>
            <p:ph idx="1"/>
          </p:nvPr>
        </p:nvSpPr>
        <p:spPr>
          <a:xfrm>
            <a:off x="542609" y="3429000"/>
            <a:ext cx="5149153" cy="2250440"/>
          </a:xfrm>
          <a:prstGeom prst="rect">
            <a:avLst/>
          </a:prstGeom>
        </p:spPr>
        <p:txBody>
          <a:bodyPr vert="horz" lIns="91440" tIns="45720" rIns="91440" bIns="45720" rtlCol="0" anchor="t">
            <a:normAutofit/>
          </a:bodyPr>
          <a:lstStyle/>
          <a:p>
            <a:pPr marL="9525" algn="r">
              <a:buClr>
                <a:srgbClr val="1E64C8"/>
              </a:buClr>
            </a:pPr>
            <a:r>
              <a:rPr lang="nl-BE" sz="1200">
                <a:latin typeface="UGent Panno Text SemiLight"/>
              </a:rPr>
              <a:t>(cijfers oktober </a:t>
            </a:r>
            <a:r>
              <a:rPr lang="nl-BE" sz="1200" dirty="0">
                <a:latin typeface="UGent Panno Text SemiLight"/>
              </a:rPr>
              <a:t>2025</a:t>
            </a:r>
            <a:r>
              <a:rPr lang="nl-BE" sz="1200">
                <a:latin typeface="UGent Panno Text SemiLight"/>
              </a:rPr>
              <a:t>)</a:t>
            </a:r>
          </a:p>
          <a:p>
            <a:pPr marL="9525">
              <a:buClr>
                <a:srgbClr val="1E64C8"/>
              </a:buClr>
            </a:pPr>
            <a:endParaRPr lang="nl-BE" sz="1200">
              <a:latin typeface="UGent Panno Text SemiLight" panose="02000406040000040003" pitchFamily="2" charset="0"/>
            </a:endParaRPr>
          </a:p>
        </p:txBody>
      </p:sp>
      <p:sp>
        <p:nvSpPr>
          <p:cNvPr id="2" name="Picture Placeholder 1">
            <a:extLst>
              <a:ext uri="{FF2B5EF4-FFF2-40B4-BE49-F238E27FC236}">
                <a16:creationId xmlns:a16="http://schemas.microsoft.com/office/drawing/2014/main" id="{0F49E97C-2247-345E-258B-482284FAE690}"/>
              </a:ext>
            </a:extLst>
          </p:cNvPr>
          <p:cNvSpPr>
            <a:spLocks noGrp="1"/>
          </p:cNvSpPr>
          <p:nvPr>
            <p:ph type="pic" sz="quarter" idx="10"/>
          </p:nvPr>
        </p:nvSpPr>
        <p:spPr/>
        <p:txBody>
          <a:bodyPr/>
          <a:lstStyle/>
          <a:p>
            <a:endParaRPr lang="en-BE"/>
          </a:p>
        </p:txBody>
      </p:sp>
      <p:sp>
        <p:nvSpPr>
          <p:cNvPr id="10" name="Title 9">
            <a:extLst>
              <a:ext uri="{FF2B5EF4-FFF2-40B4-BE49-F238E27FC236}">
                <a16:creationId xmlns:a16="http://schemas.microsoft.com/office/drawing/2014/main" id="{059ABC08-BAEC-3F6E-D900-9AAEE4E30A58}"/>
              </a:ext>
            </a:extLst>
          </p:cNvPr>
          <p:cNvSpPr>
            <a:spLocks noGrp="1"/>
          </p:cNvSpPr>
          <p:nvPr>
            <p:ph type="title"/>
          </p:nvPr>
        </p:nvSpPr>
        <p:spPr/>
        <p:txBody>
          <a:bodyPr>
            <a:normAutofit/>
          </a:bodyPr>
          <a:lstStyle/>
          <a:p>
            <a:r>
              <a:rPr lang="en-BE"/>
              <a:t>OPLEIDINGEN</a:t>
            </a:r>
          </a:p>
        </p:txBody>
      </p:sp>
      <p:pic>
        <p:nvPicPr>
          <p:cNvPr id="5" name="Afbeelding 18">
            <a:extLst>
              <a:ext uri="{FF2B5EF4-FFF2-40B4-BE49-F238E27FC236}">
                <a16:creationId xmlns:a16="http://schemas.microsoft.com/office/drawing/2014/main" id="{0FF68CB1-04BB-8E91-DE1C-518B58851BCD}"/>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096000" y="1"/>
            <a:ext cx="5754076" cy="6561138"/>
          </a:xfrm>
          <a:prstGeom prst="rect">
            <a:avLst/>
          </a:prstGeom>
        </p:spPr>
      </p:pic>
      <p:graphicFrame>
        <p:nvGraphicFramePr>
          <p:cNvPr id="4" name="Table 10">
            <a:extLst>
              <a:ext uri="{FF2B5EF4-FFF2-40B4-BE49-F238E27FC236}">
                <a16:creationId xmlns:a16="http://schemas.microsoft.com/office/drawing/2014/main" id="{62F22243-42DE-7635-1869-F045895EC23F}"/>
              </a:ext>
            </a:extLst>
          </p:cNvPr>
          <p:cNvGraphicFramePr>
            <a:graphicFrameLocks noGrp="1"/>
          </p:cNvGraphicFramePr>
          <p:nvPr>
            <p:extLst>
              <p:ext uri="{D42A27DB-BD31-4B8C-83A1-F6EECF244321}">
                <p14:modId xmlns:p14="http://schemas.microsoft.com/office/powerpoint/2010/main" val="783618251"/>
              </p:ext>
            </p:extLst>
          </p:nvPr>
        </p:nvGraphicFramePr>
        <p:xfrm>
          <a:off x="329249" y="1270793"/>
          <a:ext cx="5356800" cy="2009776"/>
        </p:xfrm>
        <a:graphic>
          <a:graphicData uri="http://schemas.openxmlformats.org/drawingml/2006/table">
            <a:tbl>
              <a:tblPr bandRow="1">
                <a:tableStyleId>{5C22544A-7EE6-4342-B048-85BDC9FD1C3A}</a:tableStyleId>
              </a:tblPr>
              <a:tblGrid>
                <a:gridCol w="4098246">
                  <a:extLst>
                    <a:ext uri="{9D8B030D-6E8A-4147-A177-3AD203B41FA5}">
                      <a16:colId xmlns:a16="http://schemas.microsoft.com/office/drawing/2014/main" val="1334629126"/>
                    </a:ext>
                  </a:extLst>
                </a:gridCol>
                <a:gridCol w="1258554">
                  <a:extLst>
                    <a:ext uri="{9D8B030D-6E8A-4147-A177-3AD203B41FA5}">
                      <a16:colId xmlns:a16="http://schemas.microsoft.com/office/drawing/2014/main" val="3482244035"/>
                    </a:ext>
                  </a:extLst>
                </a:gridCol>
              </a:tblGrid>
              <a:tr h="502444">
                <a:tc>
                  <a:txBody>
                    <a:bodyPr/>
                    <a:lstStyle/>
                    <a:p>
                      <a:r>
                        <a:rPr lang="nl-BE" sz="2000">
                          <a:solidFill>
                            <a:srgbClr val="1E64C8"/>
                          </a:solidFill>
                          <a:latin typeface="UGent Panno Text" panose="02000506040000040003" pitchFamily="2" charset="0"/>
                        </a:rPr>
                        <a:t>Bachelors</a:t>
                      </a:r>
                      <a:endParaRPr lang="en-BE" sz="2000">
                        <a:solidFill>
                          <a:srgbClr val="1E64C8"/>
                        </a:solidFill>
                        <a:latin typeface="UGent Panno Text" panose="02000506040000040003" pitchFamily="2" charset="0"/>
                      </a:endParaRPr>
                    </a:p>
                  </a:txBody>
                  <a:tcPr marL="324000" anchor="ctr">
                    <a:solidFill>
                      <a:srgbClr val="1E64C8">
                        <a:alpha val="20000"/>
                      </a:srgb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BE" sz="2000">
                          <a:solidFill>
                            <a:schemeClr val="bg1"/>
                          </a:solidFill>
                          <a:latin typeface="UGent Panno Text" panose="02000506040000040003" pitchFamily="2" charset="0"/>
                        </a:rPr>
                        <a:t>51</a:t>
                      </a:r>
                      <a:endParaRPr lang="en-BE" sz="2000" dirty="0">
                        <a:solidFill>
                          <a:schemeClr val="bg1"/>
                        </a:solidFill>
                      </a:endParaRPr>
                    </a:p>
                  </a:txBody>
                  <a:tcPr marL="180000" anchor="ctr">
                    <a:solidFill>
                      <a:srgbClr val="1E64C8"/>
                    </a:solidFill>
                  </a:tcPr>
                </a:tc>
                <a:extLst>
                  <a:ext uri="{0D108BD9-81ED-4DB2-BD59-A6C34878D82A}">
                    <a16:rowId xmlns:a16="http://schemas.microsoft.com/office/drawing/2014/main" val="4113092872"/>
                  </a:ext>
                </a:extLst>
              </a:tr>
              <a:tr h="502444">
                <a:tc>
                  <a:txBody>
                    <a:bodyPr/>
                    <a:lstStyle/>
                    <a:p>
                      <a:r>
                        <a:rPr lang="nl-BE" sz="2000">
                          <a:solidFill>
                            <a:srgbClr val="1E64C8"/>
                          </a:solidFill>
                          <a:latin typeface="UGent Panno Text" panose="02000506040000040003" pitchFamily="2" charset="0"/>
                        </a:rPr>
                        <a:t>Masters</a:t>
                      </a:r>
                      <a:endParaRPr lang="en-BE" sz="2000">
                        <a:solidFill>
                          <a:srgbClr val="1E64C8"/>
                        </a:solidFill>
                        <a:latin typeface="UGent Panno Text" panose="02000506040000040003" pitchFamily="2" charset="0"/>
                      </a:endParaRPr>
                    </a:p>
                  </a:txBody>
                  <a:tcPr marL="324000" marR="90000" anchor="ctr">
                    <a:solidFill>
                      <a:srgbClr val="1E64C8">
                        <a:alpha val="10000"/>
                      </a:srgb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BE" sz="2000">
                          <a:solidFill>
                            <a:schemeClr val="bg1"/>
                          </a:solidFill>
                          <a:latin typeface="UGent Panno Text"/>
                        </a:rPr>
                        <a:t>140</a:t>
                      </a:r>
                      <a:endParaRPr lang="en-BE" sz="2000">
                        <a:solidFill>
                          <a:schemeClr val="bg1"/>
                        </a:solidFill>
                      </a:endParaRPr>
                    </a:p>
                  </a:txBody>
                  <a:tcPr marL="180000" anchor="ctr">
                    <a:solidFill>
                      <a:srgbClr val="1E64C8"/>
                    </a:solidFill>
                  </a:tcPr>
                </a:tc>
                <a:extLst>
                  <a:ext uri="{0D108BD9-81ED-4DB2-BD59-A6C34878D82A}">
                    <a16:rowId xmlns:a16="http://schemas.microsoft.com/office/drawing/2014/main" val="4030284753"/>
                  </a:ext>
                </a:extLst>
              </a:tr>
              <a:tr h="50244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2000">
                          <a:solidFill>
                            <a:srgbClr val="1E64C8"/>
                          </a:solidFill>
                          <a:latin typeface="UGent Panno Text" panose="02000506040000040003" pitchFamily="2" charset="0"/>
                        </a:rPr>
                        <a:t>Master-na-Masters</a:t>
                      </a:r>
                      <a:endParaRPr lang="en-BE" sz="2000">
                        <a:solidFill>
                          <a:srgbClr val="1E64C8"/>
                        </a:solidFill>
                        <a:latin typeface="UGent Panno Text" panose="02000506040000040003" pitchFamily="2" charset="0"/>
                      </a:endParaRPr>
                    </a:p>
                  </a:txBody>
                  <a:tcPr marL="324000" marR="90000" anchor="ctr">
                    <a:solidFill>
                      <a:srgbClr val="1E64C8">
                        <a:alpha val="20000"/>
                      </a:srgb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BE" sz="2000">
                          <a:solidFill>
                            <a:schemeClr val="bg1"/>
                          </a:solidFill>
                          <a:latin typeface="UGent Panno Text"/>
                        </a:rPr>
                        <a:t>28</a:t>
                      </a:r>
                      <a:endParaRPr lang="en-BE" sz="2000" dirty="0">
                        <a:solidFill>
                          <a:schemeClr val="bg1"/>
                        </a:solidFill>
                        <a:latin typeface="UGent Panno Text"/>
                      </a:endParaRPr>
                    </a:p>
                  </a:txBody>
                  <a:tcPr marL="180000" anchor="ctr">
                    <a:solidFill>
                      <a:srgbClr val="1E64C8"/>
                    </a:solidFill>
                  </a:tcPr>
                </a:tc>
                <a:extLst>
                  <a:ext uri="{0D108BD9-81ED-4DB2-BD59-A6C34878D82A}">
                    <a16:rowId xmlns:a16="http://schemas.microsoft.com/office/drawing/2014/main" val="2961640960"/>
                  </a:ext>
                </a:extLst>
              </a:tr>
              <a:tr h="50244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2000">
                          <a:solidFill>
                            <a:srgbClr val="1E64C8"/>
                          </a:solidFill>
                          <a:latin typeface="UGent Panno Text" panose="02000506040000040003" pitchFamily="2" charset="0"/>
                        </a:rPr>
                        <a:t>Postgraduaten</a:t>
                      </a:r>
                      <a:endParaRPr lang="en-BE" sz="2000">
                        <a:solidFill>
                          <a:srgbClr val="1E64C8"/>
                        </a:solidFill>
                        <a:latin typeface="UGent Panno Text" panose="02000506040000040003" pitchFamily="2" charset="0"/>
                      </a:endParaRPr>
                    </a:p>
                  </a:txBody>
                  <a:tcPr marL="324000" marR="90000" anchor="ctr">
                    <a:solidFill>
                      <a:srgbClr val="1E64C8">
                        <a:alpha val="10000"/>
                      </a:srgb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BE" sz="2000">
                          <a:solidFill>
                            <a:schemeClr val="bg1"/>
                          </a:solidFill>
                          <a:latin typeface="UGent Panno Text"/>
                        </a:rPr>
                        <a:t>30</a:t>
                      </a:r>
                      <a:endParaRPr lang="en-BE" sz="2000" dirty="0">
                        <a:solidFill>
                          <a:schemeClr val="bg1"/>
                        </a:solidFill>
                        <a:latin typeface="UGent Panno Text"/>
                      </a:endParaRPr>
                    </a:p>
                  </a:txBody>
                  <a:tcPr marL="180000" anchor="ctr">
                    <a:solidFill>
                      <a:srgbClr val="1E64C8"/>
                    </a:solidFill>
                  </a:tcPr>
                </a:tc>
                <a:extLst>
                  <a:ext uri="{0D108BD9-81ED-4DB2-BD59-A6C34878D82A}">
                    <a16:rowId xmlns:a16="http://schemas.microsoft.com/office/drawing/2014/main" val="2866052777"/>
                  </a:ext>
                </a:extLst>
              </a:tr>
            </a:tbl>
          </a:graphicData>
        </a:graphic>
      </p:graphicFrame>
    </p:spTree>
    <p:extLst>
      <p:ext uri="{BB962C8B-B14F-4D97-AF65-F5344CB8AC3E}">
        <p14:creationId xmlns:p14="http://schemas.microsoft.com/office/powerpoint/2010/main" val="38619777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10">
            <a:extLst>
              <a:ext uri="{FF2B5EF4-FFF2-40B4-BE49-F238E27FC236}">
                <a16:creationId xmlns:a16="http://schemas.microsoft.com/office/drawing/2014/main" id="{5203BD94-6635-8B3F-C8DC-278D59506B60}"/>
              </a:ext>
            </a:extLst>
          </p:cNvPr>
          <p:cNvGraphicFramePr>
            <a:graphicFrameLocks noGrp="1"/>
          </p:cNvGraphicFramePr>
          <p:nvPr>
            <p:extLst>
              <p:ext uri="{D42A27DB-BD31-4B8C-83A1-F6EECF244321}">
                <p14:modId xmlns:p14="http://schemas.microsoft.com/office/powerpoint/2010/main" val="2394805776"/>
              </p:ext>
            </p:extLst>
          </p:nvPr>
        </p:nvGraphicFramePr>
        <p:xfrm>
          <a:off x="404452" y="1076532"/>
          <a:ext cx="11604723" cy="4615848"/>
        </p:xfrm>
        <a:graphic>
          <a:graphicData uri="http://schemas.openxmlformats.org/drawingml/2006/table">
            <a:tbl>
              <a:tblPr firstRow="1" bandRow="1">
                <a:tableStyleId>{5C22544A-7EE6-4342-B048-85BDC9FD1C3A}</a:tableStyleId>
              </a:tblPr>
              <a:tblGrid>
                <a:gridCol w="5420133">
                  <a:extLst>
                    <a:ext uri="{9D8B030D-6E8A-4147-A177-3AD203B41FA5}">
                      <a16:colId xmlns:a16="http://schemas.microsoft.com/office/drawing/2014/main" val="1334629126"/>
                    </a:ext>
                  </a:extLst>
                </a:gridCol>
                <a:gridCol w="699878">
                  <a:extLst>
                    <a:ext uri="{9D8B030D-6E8A-4147-A177-3AD203B41FA5}">
                      <a16:colId xmlns:a16="http://schemas.microsoft.com/office/drawing/2014/main" val="1501278454"/>
                    </a:ext>
                  </a:extLst>
                </a:gridCol>
                <a:gridCol w="4687062">
                  <a:extLst>
                    <a:ext uri="{9D8B030D-6E8A-4147-A177-3AD203B41FA5}">
                      <a16:colId xmlns:a16="http://schemas.microsoft.com/office/drawing/2014/main" val="1687903435"/>
                    </a:ext>
                  </a:extLst>
                </a:gridCol>
                <a:gridCol w="797650">
                  <a:extLst>
                    <a:ext uri="{9D8B030D-6E8A-4147-A177-3AD203B41FA5}">
                      <a16:colId xmlns:a16="http://schemas.microsoft.com/office/drawing/2014/main" val="3482244035"/>
                    </a:ext>
                  </a:extLst>
                </a:gridCol>
              </a:tblGrid>
              <a:tr h="683392">
                <a:tc gridSpan="4">
                  <a:txBody>
                    <a:bodyPr/>
                    <a:lstStyle/>
                    <a:p>
                      <a:r>
                        <a:rPr lang="nl-BE" sz="2800" b="0" i="0">
                          <a:solidFill>
                            <a:schemeClr val="bg1"/>
                          </a:solidFill>
                          <a:latin typeface="UGent Panno Text Medium"/>
                        </a:rPr>
                        <a:t>Totaal aantal unieke studenten                                                                                           50.936</a:t>
                      </a:r>
                      <a:endParaRPr lang="en-BE" sz="2800" dirty="0"/>
                    </a:p>
                  </a:txBody>
                  <a:tcPr marL="324000" anchor="ctr">
                    <a:solidFill>
                      <a:srgbClr val="1E64C8"/>
                    </a:solidFill>
                  </a:tcPr>
                </a:tc>
                <a:tc hMerge="1">
                  <a:txBody>
                    <a:bodyPr/>
                    <a:lstStyle/>
                    <a:p>
                      <a:endParaRPr lang="en-BE"/>
                    </a:p>
                  </a:txBody>
                  <a:tcPr>
                    <a:solidFill>
                      <a:srgbClr val="1E64C8"/>
                    </a:solidFill>
                  </a:tcPr>
                </a:tc>
                <a:tc hMerge="1">
                  <a:txBody>
                    <a:bodyPr/>
                    <a:lstStyle/>
                    <a:p>
                      <a:endParaRPr lang="en-BE"/>
                    </a:p>
                  </a:txBody>
                  <a:tcPr>
                    <a:solidFill>
                      <a:srgbClr val="1E64C8"/>
                    </a:solidFill>
                  </a:tcPr>
                </a:tc>
                <a:tc hMerge="1">
                  <a:txBody>
                    <a:bodyPr/>
                    <a:lstStyle/>
                    <a:p>
                      <a:r>
                        <a:rPr lang="nl-BE" sz="2800" b="0" i="0">
                          <a:solidFill>
                            <a:schemeClr val="bg1"/>
                          </a:solidFill>
                          <a:latin typeface="UGent Panno Text Medium" panose="02000506040000040003" pitchFamily="2" charset="0"/>
                        </a:rPr>
                        <a:t>49,921</a:t>
                      </a:r>
                      <a:endParaRPr lang="en-BE" sz="2800"/>
                    </a:p>
                  </a:txBody>
                  <a:tcPr marL="180000" anchor="ctr">
                    <a:solidFill>
                      <a:srgbClr val="1E64C8"/>
                    </a:solidFill>
                  </a:tcPr>
                </a:tc>
                <a:extLst>
                  <a:ext uri="{0D108BD9-81ED-4DB2-BD59-A6C34878D82A}">
                    <a16:rowId xmlns:a16="http://schemas.microsoft.com/office/drawing/2014/main" val="1442241602"/>
                  </a:ext>
                </a:extLst>
              </a:tr>
              <a:tr h="534101">
                <a:tc>
                  <a:txBody>
                    <a:bodyPr/>
                    <a:lstStyle/>
                    <a:p>
                      <a:pPr algn="l" rtl="0" fontAlgn="ctr"/>
                      <a:r>
                        <a:rPr lang="nl-BE" sz="2000" b="1" i="0" u="none" strike="noStrike">
                          <a:solidFill>
                            <a:srgbClr val="1E64C8"/>
                          </a:solidFill>
                          <a:effectLst/>
                          <a:latin typeface="UGent Panno Text SemiLight" panose="02000406040000040003" pitchFamily="2" charset="0"/>
                        </a:rPr>
                        <a:t>         </a:t>
                      </a:r>
                      <a:r>
                        <a:rPr lang="nl-BE" sz="2000" b="0" i="0" u="none" strike="noStrike">
                          <a:solidFill>
                            <a:srgbClr val="1E64C8"/>
                          </a:solidFill>
                          <a:effectLst/>
                          <a:latin typeface="UGent Panno Text SemiLight" panose="02000406040000040003" pitchFamily="2" charset="0"/>
                        </a:rPr>
                        <a:t>Faculteit </a:t>
                      </a:r>
                      <a:r>
                        <a:rPr lang="nl-BE" sz="2000" b="0" i="0" u="none" strike="noStrike">
                          <a:solidFill>
                            <a:srgbClr val="1E64C8"/>
                          </a:solidFill>
                          <a:effectLst/>
                          <a:latin typeface="UGent Panno Text" panose="02000506040000040003" pitchFamily="2" charset="0"/>
                        </a:rPr>
                        <a:t>Geneeskunde en Gezondheidswetenschappen</a:t>
                      </a:r>
                      <a:endParaRPr lang="nl-BE" sz="2000" b="0" i="0" u="none" strike="noStrike">
                        <a:solidFill>
                          <a:srgbClr val="1E64C8"/>
                        </a:solidFill>
                        <a:effectLst/>
                        <a:latin typeface="UGent Panno Text SemiLight" panose="02000406040000040003" pitchFamily="2" charset="0"/>
                      </a:endParaRPr>
                    </a:p>
                  </a:txBody>
                  <a:tcPr marL="7620" marR="7620" marT="7620" marB="0" anchor="ctr">
                    <a:solidFill>
                      <a:srgbClr val="1E64C8">
                        <a:alpha val="20000"/>
                      </a:srgbClr>
                    </a:solidFill>
                  </a:tcPr>
                </a:tc>
                <a:tc>
                  <a:txBody>
                    <a:bodyPr/>
                    <a:lstStyle/>
                    <a:p>
                      <a:pPr algn="r" rtl="0" fontAlgn="ctr"/>
                      <a:r>
                        <a:rPr lang="nl-BE" sz="2000" b="0" i="0" u="none" strike="noStrike">
                          <a:solidFill>
                            <a:srgbClr val="1E64C8"/>
                          </a:solidFill>
                          <a:effectLst/>
                          <a:latin typeface="UGent Panno Text"/>
                        </a:rPr>
                        <a:t>10.389</a:t>
                      </a:r>
                      <a:endParaRPr lang="nl-BE" sz="2000" b="0" i="0" u="none" strike="noStrike" dirty="0">
                        <a:solidFill>
                          <a:srgbClr val="1E64C8"/>
                        </a:solidFill>
                        <a:effectLst/>
                        <a:latin typeface="UGent Panno Text" panose="02000506040000040003" pitchFamily="2" charset="0"/>
                      </a:endParaRPr>
                    </a:p>
                  </a:txBody>
                  <a:tcPr marL="7620" marR="7620" marT="7620" marB="0" anchor="ctr">
                    <a:solidFill>
                      <a:srgbClr val="1E64C8">
                        <a:alpha val="20000"/>
                      </a:srgbClr>
                    </a:solidFill>
                  </a:tcPr>
                </a:tc>
                <a:tc>
                  <a:txBody>
                    <a:bodyPr/>
                    <a:lstStyle/>
                    <a:p>
                      <a:pPr algn="l" rtl="0" fontAlgn="ctr"/>
                      <a:r>
                        <a:rPr lang="nl-BE" sz="2000" b="1" i="0" u="none" strike="noStrike">
                          <a:solidFill>
                            <a:srgbClr val="1E64C8"/>
                          </a:solidFill>
                          <a:effectLst/>
                          <a:latin typeface="UGent Panno Text SemiLight" panose="02000406040000040003" pitchFamily="2" charset="0"/>
                        </a:rPr>
                        <a:t>         </a:t>
                      </a:r>
                      <a:r>
                        <a:rPr lang="nl-BE" sz="2000" b="0" i="0" u="none" strike="noStrike">
                          <a:solidFill>
                            <a:srgbClr val="1E64C8"/>
                          </a:solidFill>
                          <a:effectLst/>
                          <a:latin typeface="UGent Panno Text SemiLight" panose="02000406040000040003" pitchFamily="2" charset="0"/>
                        </a:rPr>
                        <a:t> Faculteit </a:t>
                      </a:r>
                      <a:r>
                        <a:rPr lang="nl-BE" sz="2000" b="0" i="0" u="none" strike="noStrike">
                          <a:solidFill>
                            <a:srgbClr val="1E64C8"/>
                          </a:solidFill>
                          <a:effectLst/>
                          <a:latin typeface="UGent Panno Text" panose="02000506040000040003" pitchFamily="2" charset="0"/>
                        </a:rPr>
                        <a:t>Wetenschappen </a:t>
                      </a:r>
                      <a:endParaRPr lang="nl-BE" sz="2000" b="0" i="0" u="none" strike="noStrike">
                        <a:solidFill>
                          <a:srgbClr val="1E64C8"/>
                        </a:solidFill>
                        <a:effectLst/>
                        <a:latin typeface="UGent Panno Text SemiLight" panose="02000406040000040003" pitchFamily="2" charset="0"/>
                      </a:endParaRPr>
                    </a:p>
                  </a:txBody>
                  <a:tcPr marL="7620" marR="7620" marT="7620" marB="0" anchor="ctr">
                    <a:solidFill>
                      <a:srgbClr val="1E64C8">
                        <a:alpha val="20000"/>
                      </a:srgbClr>
                    </a:solidFill>
                  </a:tcPr>
                </a:tc>
                <a:tc>
                  <a:txBody>
                    <a:bodyPr/>
                    <a:lstStyle/>
                    <a:p>
                      <a:pPr algn="r" rtl="0" fontAlgn="ctr"/>
                      <a:r>
                        <a:rPr lang="nl-BE" sz="2000" b="0" i="0" u="none" strike="noStrike">
                          <a:solidFill>
                            <a:srgbClr val="1E64C8"/>
                          </a:solidFill>
                          <a:effectLst/>
                          <a:latin typeface="UGent Panno Text"/>
                        </a:rPr>
                        <a:t>3.674</a:t>
                      </a:r>
                      <a:endParaRPr lang="nl-NL" dirty="0"/>
                    </a:p>
                  </a:txBody>
                  <a:tcPr marL="7620" marR="7620" marT="7620" marB="0" anchor="ctr">
                    <a:solidFill>
                      <a:srgbClr val="1E64C8">
                        <a:alpha val="20000"/>
                      </a:srgbClr>
                    </a:solidFill>
                  </a:tcPr>
                </a:tc>
                <a:extLst>
                  <a:ext uri="{0D108BD9-81ED-4DB2-BD59-A6C34878D82A}">
                    <a16:rowId xmlns:a16="http://schemas.microsoft.com/office/drawing/2014/main" val="4113092872"/>
                  </a:ext>
                </a:extLst>
              </a:tr>
              <a:tr h="564077">
                <a:tc>
                  <a:txBody>
                    <a:bodyPr/>
                    <a:lstStyle/>
                    <a:p>
                      <a:pPr algn="l" rtl="0" fontAlgn="ctr"/>
                      <a:r>
                        <a:rPr lang="nl-NL" sz="2000" b="0" i="0" u="none" strike="noStrike">
                          <a:solidFill>
                            <a:srgbClr val="1E64C8"/>
                          </a:solidFill>
                          <a:effectLst/>
                          <a:latin typeface="UGent Panno Text SemiLight"/>
                        </a:rPr>
                        <a:t>         </a:t>
                      </a:r>
                      <a:r>
                        <a:rPr lang="nl-BE" sz="2000" b="0" i="0" u="none" strike="noStrike" noProof="0">
                          <a:solidFill>
                            <a:srgbClr val="1E64C8"/>
                          </a:solidFill>
                          <a:effectLst/>
                          <a:latin typeface="UGent Panno Text SemiLight"/>
                        </a:rPr>
                        <a:t>Faculteit </a:t>
                      </a:r>
                      <a:r>
                        <a:rPr lang="nl-BE" sz="2000" b="0" i="0" u="none" strike="noStrike" noProof="0">
                          <a:solidFill>
                            <a:srgbClr val="1E64C8"/>
                          </a:solidFill>
                          <a:effectLst/>
                          <a:latin typeface="UGent Panno Text"/>
                        </a:rPr>
                        <a:t>Economie en Bedrijfskunde</a:t>
                      </a:r>
                      <a:endParaRPr lang="nl-NL" sz="2000" b="0" i="0" u="none" strike="noStrike" noProof="0">
                        <a:solidFill>
                          <a:srgbClr val="000000"/>
                        </a:solidFill>
                        <a:effectLst/>
                        <a:latin typeface="UGent Panno Text"/>
                      </a:endParaRPr>
                    </a:p>
                  </a:txBody>
                  <a:tcPr marL="7620" marR="7620" marT="7620" marB="0" anchor="ctr">
                    <a:solidFill>
                      <a:srgbClr val="1E64C8">
                        <a:alpha val="10000"/>
                      </a:srgbClr>
                    </a:solidFill>
                  </a:tcPr>
                </a:tc>
                <a:tc>
                  <a:txBody>
                    <a:bodyPr/>
                    <a:lstStyle/>
                    <a:p>
                      <a:pPr algn="r" rtl="0" fontAlgn="ctr"/>
                      <a:r>
                        <a:rPr lang="nl-BE" sz="2000" b="0" i="0" u="none" strike="noStrike">
                          <a:solidFill>
                            <a:srgbClr val="1E64C8"/>
                          </a:solidFill>
                          <a:effectLst/>
                          <a:latin typeface="UGent Panno Text"/>
                        </a:rPr>
                        <a:t>6.401</a:t>
                      </a:r>
                      <a:endParaRPr lang="nl-BE" sz="2000" b="0" i="0" u="none" strike="noStrike" dirty="0">
                        <a:solidFill>
                          <a:srgbClr val="1E64C8"/>
                        </a:solidFill>
                        <a:effectLst/>
                        <a:latin typeface="UGent Panno Text" panose="02000506040000040003" pitchFamily="2" charset="0"/>
                      </a:endParaRPr>
                    </a:p>
                  </a:txBody>
                  <a:tcPr marL="7620" marR="7620" marT="7620" marB="0" anchor="ctr">
                    <a:solidFill>
                      <a:srgbClr val="1E64C8">
                        <a:alpha val="10000"/>
                      </a:srgbClr>
                    </a:solidFill>
                  </a:tcPr>
                </a:tc>
                <a:tc>
                  <a:txBody>
                    <a:bodyPr/>
                    <a:lstStyle/>
                    <a:p>
                      <a:pPr algn="l" rtl="0" fontAlgn="ctr"/>
                      <a:r>
                        <a:rPr lang="nl-NL" sz="2000" b="0" i="0" u="none" strike="noStrike">
                          <a:solidFill>
                            <a:srgbClr val="1E64C8"/>
                          </a:solidFill>
                          <a:effectLst/>
                          <a:latin typeface="UGent Panno Text SemiLight" panose="02000406040000040003" pitchFamily="2" charset="0"/>
                        </a:rPr>
                        <a:t>           Faculteit </a:t>
                      </a:r>
                      <a:r>
                        <a:rPr lang="nl-NL" sz="2000" b="0" i="0" u="none" strike="noStrike">
                          <a:solidFill>
                            <a:srgbClr val="1E64C8"/>
                          </a:solidFill>
                          <a:effectLst/>
                          <a:latin typeface="UGent Panno Text" panose="02000506040000040003" pitchFamily="2" charset="0"/>
                        </a:rPr>
                        <a:t>Politieke en Sociale wetenschappen</a:t>
                      </a:r>
                      <a:endParaRPr lang="nl-NL" sz="2000" b="0" i="0" u="none" strike="noStrike">
                        <a:solidFill>
                          <a:srgbClr val="1E64C8"/>
                        </a:solidFill>
                        <a:effectLst/>
                        <a:latin typeface="UGent Panno Text SemiLight" panose="02000406040000040003" pitchFamily="2" charset="0"/>
                      </a:endParaRPr>
                    </a:p>
                  </a:txBody>
                  <a:tcPr marL="7620" marR="7620" marT="7620" marB="0" anchor="ctr">
                    <a:solidFill>
                      <a:srgbClr val="1E64C8">
                        <a:alpha val="10000"/>
                      </a:srgbClr>
                    </a:solidFill>
                  </a:tcPr>
                </a:tc>
                <a:tc>
                  <a:txBody>
                    <a:bodyPr/>
                    <a:lstStyle/>
                    <a:p>
                      <a:pPr algn="r" rtl="0" fontAlgn="ctr"/>
                      <a:r>
                        <a:rPr lang="nl-BE" sz="2000" b="0" i="0" u="none" strike="noStrike">
                          <a:solidFill>
                            <a:srgbClr val="1E64C8"/>
                          </a:solidFill>
                          <a:effectLst/>
                          <a:latin typeface="UGent Panno Text"/>
                        </a:rPr>
                        <a:t>3.375</a:t>
                      </a:r>
                      <a:endParaRPr lang="nl-BE" sz="2000" b="0" i="0" u="none" strike="noStrike" dirty="0">
                        <a:solidFill>
                          <a:srgbClr val="1E64C8"/>
                        </a:solidFill>
                        <a:effectLst/>
                        <a:latin typeface="UGent Panno Text" panose="02000506040000040003" pitchFamily="2" charset="0"/>
                      </a:endParaRPr>
                    </a:p>
                  </a:txBody>
                  <a:tcPr marL="7620" marR="7620" marT="7620" marB="0" anchor="ctr">
                    <a:solidFill>
                      <a:srgbClr val="1E64C8">
                        <a:alpha val="10000"/>
                      </a:srgbClr>
                    </a:solidFill>
                  </a:tcPr>
                </a:tc>
                <a:extLst>
                  <a:ext uri="{0D108BD9-81ED-4DB2-BD59-A6C34878D82A}">
                    <a16:rowId xmlns:a16="http://schemas.microsoft.com/office/drawing/2014/main" val="4030284753"/>
                  </a:ext>
                </a:extLst>
              </a:tr>
              <a:tr h="667987">
                <a:tc>
                  <a:txBody>
                    <a:bodyPr/>
                    <a:lstStyle/>
                    <a:p>
                      <a:pPr algn="l" rtl="0" fontAlgn="ctr"/>
                      <a:r>
                        <a:rPr lang="nl-BE" sz="2000" b="0" i="0" u="none" strike="noStrike">
                          <a:solidFill>
                            <a:srgbClr val="1E64C8"/>
                          </a:solidFill>
                          <a:effectLst/>
                          <a:latin typeface="UGent Panno Text SemiLight"/>
                        </a:rPr>
                        <a:t>         </a:t>
                      </a:r>
                      <a:r>
                        <a:rPr lang="nl-NL" sz="2000" b="0" i="0" u="none" strike="noStrike" noProof="0">
                          <a:solidFill>
                            <a:srgbClr val="1E64C8"/>
                          </a:solidFill>
                          <a:effectLst/>
                          <a:latin typeface="UGent Panno Text SemiLight"/>
                        </a:rPr>
                        <a:t>Faculteit </a:t>
                      </a:r>
                      <a:r>
                        <a:rPr lang="nl-NL" sz="2000" b="0" i="0" u="none" strike="noStrike" noProof="0">
                          <a:solidFill>
                            <a:srgbClr val="1E64C8"/>
                          </a:solidFill>
                          <a:effectLst/>
                          <a:latin typeface="UGent Panno Text"/>
                        </a:rPr>
                        <a:t>Psychologie en Pedagogische Wetenschappen</a:t>
                      </a:r>
                      <a:endParaRPr lang="nl-BE" sz="2000" b="0" i="0" u="none" strike="noStrike" noProof="0">
                        <a:solidFill>
                          <a:srgbClr val="000000"/>
                        </a:solidFill>
                        <a:effectLst/>
                        <a:latin typeface="UGent Panno Text"/>
                      </a:endParaRPr>
                    </a:p>
                  </a:txBody>
                  <a:tcPr marL="7620" marR="7620" marT="7620" marB="0" anchor="ctr">
                    <a:solidFill>
                      <a:srgbClr val="1E64C8">
                        <a:alpha val="20000"/>
                      </a:srgbClr>
                    </a:solidFill>
                  </a:tcPr>
                </a:tc>
                <a:tc>
                  <a:txBody>
                    <a:bodyPr/>
                    <a:lstStyle/>
                    <a:p>
                      <a:pPr algn="r" rtl="0" fontAlgn="ctr"/>
                      <a:r>
                        <a:rPr lang="nl-BE" sz="2000" b="0" i="0" u="none" strike="noStrike">
                          <a:solidFill>
                            <a:srgbClr val="1E64C8"/>
                          </a:solidFill>
                          <a:effectLst/>
                          <a:latin typeface="UGent Panno Text"/>
                        </a:rPr>
                        <a:t>6.156</a:t>
                      </a:r>
                      <a:endParaRPr lang="nl-BE" sz="2000" b="0" i="0" u="none" strike="noStrike" dirty="0">
                        <a:solidFill>
                          <a:srgbClr val="1E64C8"/>
                        </a:solidFill>
                        <a:effectLst/>
                        <a:latin typeface="UGent Panno Text" panose="02000506040000040003" pitchFamily="2" charset="0"/>
                      </a:endParaRPr>
                    </a:p>
                  </a:txBody>
                  <a:tcPr marL="7620" marR="7620" marT="7620" marB="0" anchor="ctr">
                    <a:solidFill>
                      <a:srgbClr val="1E64C8">
                        <a:alpha val="20000"/>
                      </a:srgbClr>
                    </a:solidFill>
                  </a:tcPr>
                </a:tc>
                <a:tc>
                  <a:txBody>
                    <a:bodyPr/>
                    <a:lstStyle/>
                    <a:p>
                      <a:pPr algn="l" rtl="0" fontAlgn="ctr"/>
                      <a:r>
                        <a:rPr lang="nl-BE" sz="2000" b="0" i="0" u="none" strike="noStrike">
                          <a:solidFill>
                            <a:srgbClr val="1E64C8"/>
                          </a:solidFill>
                          <a:effectLst/>
                          <a:latin typeface="UGent Panno Text SemiLight" panose="02000406040000040003" pitchFamily="2" charset="0"/>
                        </a:rPr>
                        <a:t>           Faculteit </a:t>
                      </a:r>
                      <a:r>
                        <a:rPr lang="nl-BE" sz="2000" b="0" i="0" u="none" strike="noStrike">
                          <a:solidFill>
                            <a:srgbClr val="1E64C8"/>
                          </a:solidFill>
                          <a:effectLst/>
                          <a:latin typeface="UGent Panno Text" panose="02000506040000040003" pitchFamily="2" charset="0"/>
                        </a:rPr>
                        <a:t>Bio-ingenieurswetenschappen</a:t>
                      </a:r>
                      <a:endParaRPr lang="nl-BE" sz="2000" b="0" i="0" u="none" strike="noStrike">
                        <a:solidFill>
                          <a:srgbClr val="1E64C8"/>
                        </a:solidFill>
                        <a:effectLst/>
                        <a:latin typeface="UGent Panno Text SemiLight" panose="02000406040000040003" pitchFamily="2" charset="0"/>
                      </a:endParaRPr>
                    </a:p>
                  </a:txBody>
                  <a:tcPr marL="7620" marR="7620" marT="7620" marB="0" anchor="ctr">
                    <a:solidFill>
                      <a:srgbClr val="1E64C8">
                        <a:alpha val="20000"/>
                      </a:srgbClr>
                    </a:solidFill>
                  </a:tcPr>
                </a:tc>
                <a:tc>
                  <a:txBody>
                    <a:bodyPr/>
                    <a:lstStyle/>
                    <a:p>
                      <a:pPr algn="r" rtl="0" fontAlgn="ctr"/>
                      <a:r>
                        <a:rPr lang="nl-BE" sz="2000" b="0" i="0" u="none" strike="noStrike">
                          <a:solidFill>
                            <a:srgbClr val="1E64C8"/>
                          </a:solidFill>
                          <a:effectLst/>
                          <a:latin typeface="UGent Panno Text"/>
                        </a:rPr>
                        <a:t>2.816</a:t>
                      </a:r>
                      <a:endParaRPr lang="nl-BE" sz="2000" b="0" i="0" u="none" strike="noStrike" dirty="0">
                        <a:solidFill>
                          <a:srgbClr val="1E64C8"/>
                        </a:solidFill>
                        <a:effectLst/>
                        <a:latin typeface="UGent Panno Text"/>
                      </a:endParaRPr>
                    </a:p>
                  </a:txBody>
                  <a:tcPr marL="7620" marR="7620" marT="7620" marB="0" anchor="ctr">
                    <a:solidFill>
                      <a:srgbClr val="1E64C8">
                        <a:alpha val="20000"/>
                      </a:srgbClr>
                    </a:solidFill>
                  </a:tcPr>
                </a:tc>
                <a:extLst>
                  <a:ext uri="{0D108BD9-81ED-4DB2-BD59-A6C34878D82A}">
                    <a16:rowId xmlns:a16="http://schemas.microsoft.com/office/drawing/2014/main" val="2961640960"/>
                  </a:ext>
                </a:extLst>
              </a:tr>
              <a:tr h="534101">
                <a:tc>
                  <a:txBody>
                    <a:bodyPr/>
                    <a:lstStyle/>
                    <a:p>
                      <a:pPr algn="l" rtl="0" fontAlgn="ctr"/>
                      <a:r>
                        <a:rPr lang="nl-BE" sz="2000" b="0" i="0" u="none" strike="noStrike">
                          <a:solidFill>
                            <a:srgbClr val="1E64C8"/>
                          </a:solidFill>
                          <a:effectLst/>
                          <a:latin typeface="UGent Panno Text SemiLight" panose="02000406040000040003" pitchFamily="2" charset="0"/>
                        </a:rPr>
                        <a:t>         Faculteit </a:t>
                      </a:r>
                      <a:r>
                        <a:rPr lang="nl-BE" sz="2000" b="0" i="0" u="none" strike="noStrike">
                          <a:solidFill>
                            <a:srgbClr val="1E64C8"/>
                          </a:solidFill>
                          <a:effectLst/>
                          <a:latin typeface="UGent Panno Text" panose="02000506040000040003" pitchFamily="2" charset="0"/>
                        </a:rPr>
                        <a:t>Ingenieurswetenschappen en Architectuur </a:t>
                      </a:r>
                      <a:endParaRPr lang="nl-BE" sz="2000" b="0" i="0" u="none" strike="noStrike">
                        <a:solidFill>
                          <a:srgbClr val="1E64C8"/>
                        </a:solidFill>
                        <a:effectLst/>
                        <a:latin typeface="UGent Panno Text SemiLight" panose="02000406040000040003" pitchFamily="2" charset="0"/>
                      </a:endParaRPr>
                    </a:p>
                  </a:txBody>
                  <a:tcPr marL="7620" marR="7620" marT="7620" marB="0" anchor="ctr">
                    <a:solidFill>
                      <a:srgbClr val="1E64C8">
                        <a:alpha val="10000"/>
                      </a:srgbClr>
                    </a:solidFill>
                  </a:tcPr>
                </a:tc>
                <a:tc>
                  <a:txBody>
                    <a:bodyPr/>
                    <a:lstStyle/>
                    <a:p>
                      <a:pPr algn="r" rtl="0" fontAlgn="ctr"/>
                      <a:r>
                        <a:rPr lang="nl-BE" sz="2000" b="0" i="0" u="none" strike="noStrike">
                          <a:solidFill>
                            <a:srgbClr val="1E64C8"/>
                          </a:solidFill>
                          <a:effectLst/>
                          <a:latin typeface="UGent Panno Text"/>
                        </a:rPr>
                        <a:t>5.759</a:t>
                      </a:r>
                      <a:endParaRPr lang="nl-NL" dirty="0"/>
                    </a:p>
                  </a:txBody>
                  <a:tcPr marL="7620" marR="7620" marT="7620" marB="0" anchor="ctr">
                    <a:solidFill>
                      <a:srgbClr val="1E64C8">
                        <a:alpha val="10000"/>
                      </a:srgbClr>
                    </a:solidFill>
                  </a:tcPr>
                </a:tc>
                <a:tc>
                  <a:txBody>
                    <a:bodyPr/>
                    <a:lstStyle/>
                    <a:p>
                      <a:pPr algn="l" rtl="0" fontAlgn="ctr"/>
                      <a:r>
                        <a:rPr lang="nl-BE" sz="2000" b="0" i="0" u="none" strike="noStrike">
                          <a:solidFill>
                            <a:srgbClr val="1E64C8"/>
                          </a:solidFill>
                          <a:effectLst/>
                          <a:latin typeface="UGent Panno Text SemiLight" panose="02000406040000040003" pitchFamily="2" charset="0"/>
                        </a:rPr>
                        <a:t>           Faculteit </a:t>
                      </a:r>
                      <a:r>
                        <a:rPr lang="nl-BE" sz="2000" b="0" i="0" u="none" strike="noStrike">
                          <a:solidFill>
                            <a:srgbClr val="1E64C8"/>
                          </a:solidFill>
                          <a:effectLst/>
                          <a:latin typeface="UGent Panno Text" panose="02000506040000040003" pitchFamily="2" charset="0"/>
                        </a:rPr>
                        <a:t>Diergeneeskunde</a:t>
                      </a:r>
                      <a:endParaRPr lang="nl-BE" sz="2000" b="0" i="0" u="none" strike="noStrike">
                        <a:solidFill>
                          <a:srgbClr val="1E64C8"/>
                        </a:solidFill>
                        <a:effectLst/>
                        <a:latin typeface="UGent Panno Text SemiLight" panose="02000406040000040003" pitchFamily="2" charset="0"/>
                      </a:endParaRPr>
                    </a:p>
                  </a:txBody>
                  <a:tcPr marL="7620" marR="7620" marT="7620" marB="0" anchor="ctr">
                    <a:solidFill>
                      <a:srgbClr val="1E64C8">
                        <a:alpha val="10000"/>
                      </a:srgbClr>
                    </a:solidFill>
                  </a:tcPr>
                </a:tc>
                <a:tc>
                  <a:txBody>
                    <a:bodyPr/>
                    <a:lstStyle/>
                    <a:p>
                      <a:pPr algn="r" rtl="0" fontAlgn="ctr"/>
                      <a:r>
                        <a:rPr lang="nl-BE" sz="2000" b="0" i="0" u="none" strike="noStrike">
                          <a:solidFill>
                            <a:srgbClr val="1E64C8"/>
                          </a:solidFill>
                          <a:effectLst/>
                          <a:latin typeface="UGent Panno Text"/>
                        </a:rPr>
                        <a:t>1.859</a:t>
                      </a:r>
                      <a:endParaRPr lang="nl-BE" sz="2000" b="0" i="0" u="none" strike="noStrike" dirty="0">
                        <a:solidFill>
                          <a:srgbClr val="1E64C8"/>
                        </a:solidFill>
                        <a:effectLst/>
                        <a:latin typeface="UGent Panno Text" panose="02000506040000040003" pitchFamily="2" charset="0"/>
                      </a:endParaRPr>
                    </a:p>
                  </a:txBody>
                  <a:tcPr marL="7620" marR="7620" marT="7620" marB="0" anchor="ctr">
                    <a:solidFill>
                      <a:srgbClr val="1E64C8">
                        <a:alpha val="10000"/>
                      </a:srgbClr>
                    </a:solidFill>
                  </a:tcPr>
                </a:tc>
                <a:extLst>
                  <a:ext uri="{0D108BD9-81ED-4DB2-BD59-A6C34878D82A}">
                    <a16:rowId xmlns:a16="http://schemas.microsoft.com/office/drawing/2014/main" val="2866052777"/>
                  </a:ext>
                </a:extLst>
              </a:tr>
              <a:tr h="534101">
                <a:tc>
                  <a:txBody>
                    <a:bodyPr/>
                    <a:lstStyle/>
                    <a:p>
                      <a:pPr algn="l" rtl="0" fontAlgn="ctr"/>
                      <a:r>
                        <a:rPr lang="nl-BE" sz="2000" b="0" i="0" u="none" strike="noStrike">
                          <a:solidFill>
                            <a:srgbClr val="1E64C8"/>
                          </a:solidFill>
                          <a:effectLst/>
                          <a:latin typeface="UGent Panno Text SemiLight" panose="02000406040000040003" pitchFamily="2" charset="0"/>
                        </a:rPr>
                        <a:t>          Faculteit </a:t>
                      </a:r>
                      <a:r>
                        <a:rPr lang="nl-BE" sz="2000" b="0" i="0" u="none" strike="noStrike">
                          <a:solidFill>
                            <a:srgbClr val="1E64C8"/>
                          </a:solidFill>
                          <a:effectLst/>
                          <a:latin typeface="UGent Panno Text" panose="02000506040000040003" pitchFamily="2" charset="0"/>
                        </a:rPr>
                        <a:t>Letteren en Wijsbegeerte </a:t>
                      </a:r>
                      <a:endParaRPr lang="nl-BE" sz="2000" b="0" i="0" u="none" strike="noStrike">
                        <a:solidFill>
                          <a:srgbClr val="1E64C8"/>
                        </a:solidFill>
                        <a:effectLst/>
                        <a:latin typeface="UGent Panno Text SemiLight" panose="02000406040000040003" pitchFamily="2" charset="0"/>
                      </a:endParaRPr>
                    </a:p>
                  </a:txBody>
                  <a:tcPr marL="7620" marR="7620" marT="7620" marB="0" anchor="ctr">
                    <a:solidFill>
                      <a:srgbClr val="1E64C8">
                        <a:alpha val="25000"/>
                      </a:srgbClr>
                    </a:solidFill>
                  </a:tcPr>
                </a:tc>
                <a:tc>
                  <a:txBody>
                    <a:bodyPr/>
                    <a:lstStyle/>
                    <a:p>
                      <a:pPr algn="r" rtl="0" fontAlgn="ctr"/>
                      <a:r>
                        <a:rPr lang="nl-BE" sz="2000" b="0" i="0" u="none" strike="noStrike">
                          <a:solidFill>
                            <a:srgbClr val="1E64C8"/>
                          </a:solidFill>
                          <a:effectLst/>
                          <a:latin typeface="UGent Panno Text"/>
                        </a:rPr>
                        <a:t>4.636</a:t>
                      </a:r>
                      <a:endParaRPr lang="nl-BE" sz="2000" b="0" i="0" u="none" strike="noStrike" dirty="0">
                        <a:solidFill>
                          <a:srgbClr val="1E64C8"/>
                        </a:solidFill>
                        <a:effectLst/>
                        <a:latin typeface="UGent Panno Text"/>
                      </a:endParaRPr>
                    </a:p>
                  </a:txBody>
                  <a:tcPr marL="7620" marR="7620" marT="7620" marB="0" anchor="ctr">
                    <a:solidFill>
                      <a:srgbClr val="1E64C8">
                        <a:alpha val="25000"/>
                      </a:srgbClr>
                    </a:solidFill>
                  </a:tcPr>
                </a:tc>
                <a:tc>
                  <a:txBody>
                    <a:bodyPr/>
                    <a:lstStyle/>
                    <a:p>
                      <a:pPr algn="l" rtl="0" fontAlgn="ctr"/>
                      <a:r>
                        <a:rPr lang="nl-BE" sz="2000" b="0" i="0" u="none" strike="noStrike">
                          <a:solidFill>
                            <a:srgbClr val="1E64C8"/>
                          </a:solidFill>
                          <a:effectLst/>
                          <a:latin typeface="UGent Panno Text SemiLight" panose="02000406040000040003" pitchFamily="2" charset="0"/>
                        </a:rPr>
                        <a:t>           Faculteit </a:t>
                      </a:r>
                      <a:r>
                        <a:rPr lang="nl-BE" sz="2000" b="0" i="0" u="none" strike="noStrike">
                          <a:solidFill>
                            <a:srgbClr val="1E64C8"/>
                          </a:solidFill>
                          <a:effectLst/>
                          <a:latin typeface="UGent Panno Text" panose="02000506040000040003" pitchFamily="2" charset="0"/>
                        </a:rPr>
                        <a:t>Farmaceutische wetenschappen</a:t>
                      </a:r>
                      <a:endParaRPr lang="nl-BE" sz="2000" b="0" i="0" u="none" strike="noStrike">
                        <a:solidFill>
                          <a:srgbClr val="1E64C8"/>
                        </a:solidFill>
                        <a:effectLst/>
                        <a:latin typeface="UGent Panno Text SemiLight" panose="02000406040000040003" pitchFamily="2" charset="0"/>
                      </a:endParaRPr>
                    </a:p>
                  </a:txBody>
                  <a:tcPr marL="7620" marR="7620" marT="7620" marB="0" anchor="ctr">
                    <a:solidFill>
                      <a:srgbClr val="1E64C8">
                        <a:alpha val="25000"/>
                      </a:srgbClr>
                    </a:solidFill>
                  </a:tcPr>
                </a:tc>
                <a:tc>
                  <a:txBody>
                    <a:bodyPr/>
                    <a:lstStyle/>
                    <a:p>
                      <a:pPr algn="r" rtl="0" fontAlgn="ctr"/>
                      <a:r>
                        <a:rPr lang="nl-BE" sz="2000" b="0" i="0" u="none" strike="noStrike">
                          <a:solidFill>
                            <a:srgbClr val="1E64C8"/>
                          </a:solidFill>
                          <a:effectLst/>
                          <a:latin typeface="UGent Panno Text"/>
                        </a:rPr>
                        <a:t>1.490</a:t>
                      </a:r>
                      <a:endParaRPr lang="nl-BE" sz="2000" b="0" i="0" u="none" strike="noStrike" dirty="0">
                        <a:solidFill>
                          <a:srgbClr val="1E64C8"/>
                        </a:solidFill>
                        <a:effectLst/>
                        <a:latin typeface="UGent Panno Text" panose="02000506040000040003" pitchFamily="2" charset="0"/>
                      </a:endParaRPr>
                    </a:p>
                  </a:txBody>
                  <a:tcPr marL="7620" marR="7620" marT="7620" marB="0" anchor="ctr">
                    <a:solidFill>
                      <a:srgbClr val="1E64C8">
                        <a:alpha val="25000"/>
                      </a:srgbClr>
                    </a:solidFill>
                  </a:tcPr>
                </a:tc>
                <a:extLst>
                  <a:ext uri="{0D108BD9-81ED-4DB2-BD59-A6C34878D82A}">
                    <a16:rowId xmlns:a16="http://schemas.microsoft.com/office/drawing/2014/main" val="1397137071"/>
                  </a:ext>
                </a:extLst>
              </a:tr>
              <a:tr h="534101">
                <a:tc>
                  <a:txBody>
                    <a:bodyPr/>
                    <a:lstStyle/>
                    <a:p>
                      <a:pPr algn="l" rtl="0" fontAlgn="ctr"/>
                      <a:r>
                        <a:rPr lang="nl-BE" sz="2000" b="0" i="0" u="none" strike="noStrike">
                          <a:solidFill>
                            <a:srgbClr val="1E64C8"/>
                          </a:solidFill>
                          <a:effectLst/>
                          <a:latin typeface="UGent Panno Text SemiLight" panose="02000406040000040003" pitchFamily="2" charset="0"/>
                        </a:rPr>
                        <a:t>          Faculteit </a:t>
                      </a:r>
                      <a:r>
                        <a:rPr lang="nl-BE" sz="2000" b="0" i="0" u="none" strike="noStrike">
                          <a:solidFill>
                            <a:srgbClr val="1E64C8"/>
                          </a:solidFill>
                          <a:effectLst/>
                          <a:latin typeface="UGent Panno Text" panose="02000506040000040003" pitchFamily="2" charset="0"/>
                        </a:rPr>
                        <a:t>Recht en Criminologie </a:t>
                      </a:r>
                      <a:endParaRPr lang="nl-BE" sz="2000" b="0" i="0" u="none" strike="noStrike">
                        <a:solidFill>
                          <a:srgbClr val="1E64C8"/>
                        </a:solidFill>
                        <a:effectLst/>
                        <a:latin typeface="UGent Panno Text SemiLight" panose="02000406040000040003" pitchFamily="2" charset="0"/>
                      </a:endParaRPr>
                    </a:p>
                  </a:txBody>
                  <a:tcPr marL="7620" marR="7620" marT="7620" marB="0" anchor="ctr">
                    <a:solidFill>
                      <a:srgbClr val="1E64C8">
                        <a:alpha val="10000"/>
                      </a:srgbClr>
                    </a:solidFill>
                  </a:tcPr>
                </a:tc>
                <a:tc>
                  <a:txBody>
                    <a:bodyPr/>
                    <a:lstStyle/>
                    <a:p>
                      <a:pPr algn="r" rtl="0" fontAlgn="ctr"/>
                      <a:r>
                        <a:rPr lang="nl-BE" sz="2000" b="0" i="0" u="none" strike="noStrike">
                          <a:solidFill>
                            <a:srgbClr val="1E64C8"/>
                          </a:solidFill>
                          <a:effectLst/>
                          <a:latin typeface="UGent Panno Text"/>
                        </a:rPr>
                        <a:t>4.476</a:t>
                      </a:r>
                      <a:endParaRPr lang="nl-BE" sz="2000" b="0" i="0" u="none" strike="noStrike" dirty="0">
                        <a:solidFill>
                          <a:srgbClr val="1E64C8"/>
                        </a:solidFill>
                        <a:effectLst/>
                        <a:latin typeface="UGent Panno Text" panose="02000506040000040003" pitchFamily="2" charset="0"/>
                      </a:endParaRPr>
                    </a:p>
                  </a:txBody>
                  <a:tcPr marL="7620" marR="7620" marT="7620" marB="0" anchor="ctr">
                    <a:solidFill>
                      <a:srgbClr val="1E64C8">
                        <a:alpha val="10000"/>
                      </a:srgbClr>
                    </a:solidFill>
                  </a:tcPr>
                </a:tc>
                <a:tc>
                  <a:txBody>
                    <a:bodyPr/>
                    <a:lstStyle/>
                    <a:p>
                      <a:pPr algn="l" rtl="0" fontAlgn="ctr"/>
                      <a:r>
                        <a:rPr lang="nl-BE" sz="2000" b="1" i="0" u="none" strike="noStrike">
                          <a:solidFill>
                            <a:srgbClr val="1E64C8"/>
                          </a:solidFill>
                          <a:effectLst/>
                          <a:latin typeface="UGent Panno Text SemiBold" panose="02000706040000040003" pitchFamily="2" charset="0"/>
                        </a:rPr>
                        <a:t>           </a:t>
                      </a:r>
                      <a:r>
                        <a:rPr lang="nl-BE" sz="2000" b="0" i="0" u="none" strike="noStrike" err="1">
                          <a:solidFill>
                            <a:srgbClr val="1E64C8"/>
                          </a:solidFill>
                          <a:effectLst/>
                          <a:latin typeface="UGent Panno Text" panose="02000506040000040003" pitchFamily="2" charset="0"/>
                        </a:rPr>
                        <a:t>Ghent</a:t>
                      </a:r>
                      <a:r>
                        <a:rPr lang="nl-BE" sz="2000" b="0" i="0" u="none" strike="noStrike">
                          <a:solidFill>
                            <a:srgbClr val="1E64C8"/>
                          </a:solidFill>
                          <a:effectLst/>
                          <a:latin typeface="UGent Panno Text" panose="02000506040000040003" pitchFamily="2" charset="0"/>
                        </a:rPr>
                        <a:t> University Global Campus</a:t>
                      </a:r>
                    </a:p>
                  </a:txBody>
                  <a:tcPr marL="7620" marR="7620" marT="7620" marB="0" anchor="ctr">
                    <a:solidFill>
                      <a:srgbClr val="1E64C8">
                        <a:alpha val="10000"/>
                      </a:srgbClr>
                    </a:solidFill>
                  </a:tcPr>
                </a:tc>
                <a:tc>
                  <a:txBody>
                    <a:bodyPr/>
                    <a:lstStyle/>
                    <a:p>
                      <a:pPr algn="r" rtl="0" fontAlgn="ctr"/>
                      <a:r>
                        <a:rPr lang="nl-BE" sz="2000" b="0" i="0" u="none" strike="noStrike">
                          <a:solidFill>
                            <a:srgbClr val="1E64C8"/>
                          </a:solidFill>
                          <a:effectLst/>
                          <a:latin typeface="UGent Panno Text"/>
                        </a:rPr>
                        <a:t>543</a:t>
                      </a:r>
                      <a:endParaRPr lang="nl-BE" sz="2000" b="0" i="0" u="none" strike="noStrike" dirty="0">
                        <a:solidFill>
                          <a:srgbClr val="1E64C8"/>
                        </a:solidFill>
                        <a:effectLst/>
                        <a:latin typeface="UGent Panno Text" panose="02000506040000040003" pitchFamily="2" charset="0"/>
                      </a:endParaRPr>
                    </a:p>
                  </a:txBody>
                  <a:tcPr marL="7620" marR="7620" marT="7620" marB="0" anchor="ctr">
                    <a:solidFill>
                      <a:srgbClr val="1E64C8">
                        <a:alpha val="10000"/>
                      </a:srgbClr>
                    </a:solidFill>
                  </a:tcPr>
                </a:tc>
                <a:extLst>
                  <a:ext uri="{0D108BD9-81ED-4DB2-BD59-A6C34878D82A}">
                    <a16:rowId xmlns:a16="http://schemas.microsoft.com/office/drawing/2014/main" val="2419183426"/>
                  </a:ext>
                </a:extLst>
              </a:tr>
            </a:tbl>
          </a:graphicData>
        </a:graphic>
      </p:graphicFrame>
      <p:pic>
        <p:nvPicPr>
          <p:cNvPr id="15" name="Picture 14" descr="A picture containing text&#10;&#10;Description automatically generated">
            <a:extLst>
              <a:ext uri="{FF2B5EF4-FFF2-40B4-BE49-F238E27FC236}">
                <a16:creationId xmlns:a16="http://schemas.microsoft.com/office/drawing/2014/main" id="{53966979-5FBA-C556-7194-43793044F98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5"/>
          <a:stretch/>
        </p:blipFill>
        <p:spPr>
          <a:xfrm>
            <a:off x="46082" y="1843681"/>
            <a:ext cx="763260" cy="503552"/>
          </a:xfrm>
          <a:prstGeom prst="rect">
            <a:avLst/>
          </a:prstGeom>
        </p:spPr>
      </p:pic>
      <p:pic>
        <p:nvPicPr>
          <p:cNvPr id="4" name="Picture 3">
            <a:extLst>
              <a:ext uri="{FF2B5EF4-FFF2-40B4-BE49-F238E27FC236}">
                <a16:creationId xmlns:a16="http://schemas.microsoft.com/office/drawing/2014/main" id="{8E28CD7C-408F-73F6-9C85-1D41B955B21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4320" y="2382171"/>
            <a:ext cx="708045" cy="554275"/>
          </a:xfrm>
          <a:prstGeom prst="rect">
            <a:avLst/>
          </a:prstGeom>
        </p:spPr>
      </p:pic>
      <p:pic>
        <p:nvPicPr>
          <p:cNvPr id="6" name="Picture 5">
            <a:extLst>
              <a:ext uri="{FF2B5EF4-FFF2-40B4-BE49-F238E27FC236}">
                <a16:creationId xmlns:a16="http://schemas.microsoft.com/office/drawing/2014/main" id="{D49EC7A2-08E5-F248-4BE0-B998A2CC6CD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10312"/>
          <a:stretch/>
        </p:blipFill>
        <p:spPr>
          <a:xfrm>
            <a:off x="5805" y="3495690"/>
            <a:ext cx="797295" cy="677732"/>
          </a:xfrm>
          <a:prstGeom prst="rect">
            <a:avLst/>
          </a:prstGeom>
        </p:spPr>
      </p:pic>
      <p:pic>
        <p:nvPicPr>
          <p:cNvPr id="7" name="Picture 6">
            <a:extLst>
              <a:ext uri="{FF2B5EF4-FFF2-40B4-BE49-F238E27FC236}">
                <a16:creationId xmlns:a16="http://schemas.microsoft.com/office/drawing/2014/main" id="{808EB17C-BE52-B4B0-A8EF-B42BDFF46978}"/>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15617"/>
          <a:stretch/>
        </p:blipFill>
        <p:spPr>
          <a:xfrm>
            <a:off x="-43484" y="3954149"/>
            <a:ext cx="919732" cy="781808"/>
          </a:xfrm>
          <a:prstGeom prst="rect">
            <a:avLst/>
          </a:prstGeom>
        </p:spPr>
      </p:pic>
      <p:pic>
        <p:nvPicPr>
          <p:cNvPr id="8" name="Picture 7">
            <a:extLst>
              <a:ext uri="{FF2B5EF4-FFF2-40B4-BE49-F238E27FC236}">
                <a16:creationId xmlns:a16="http://schemas.microsoft.com/office/drawing/2014/main" id="{9511213A-AFD0-6F47-62CA-0F10EFAA3FCE}"/>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278142" y="4625262"/>
            <a:ext cx="520391" cy="568992"/>
          </a:xfrm>
          <a:prstGeom prst="rect">
            <a:avLst/>
          </a:prstGeom>
        </p:spPr>
      </p:pic>
      <p:pic>
        <p:nvPicPr>
          <p:cNvPr id="11" name="Picture 10" descr="Text&#10;&#10;Description automatically generated">
            <a:extLst>
              <a:ext uri="{FF2B5EF4-FFF2-40B4-BE49-F238E27FC236}">
                <a16:creationId xmlns:a16="http://schemas.microsoft.com/office/drawing/2014/main" id="{12BD2FC9-588E-1CC5-7FC9-6023C0EBC565}"/>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6523587" y="1858536"/>
            <a:ext cx="386576" cy="408879"/>
          </a:xfrm>
          <a:prstGeom prst="rect">
            <a:avLst/>
          </a:prstGeom>
        </p:spPr>
      </p:pic>
      <p:pic>
        <p:nvPicPr>
          <p:cNvPr id="14" name="Picture 13" descr="Text&#10;&#10;Description automatically generated with medium confidence">
            <a:extLst>
              <a:ext uri="{FF2B5EF4-FFF2-40B4-BE49-F238E27FC236}">
                <a16:creationId xmlns:a16="http://schemas.microsoft.com/office/drawing/2014/main" id="{C420C2A5-6621-28BE-7A04-9D5B4ACB36DA}"/>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6522355" y="2448242"/>
            <a:ext cx="450005" cy="408878"/>
          </a:xfrm>
          <a:prstGeom prst="rect">
            <a:avLst/>
          </a:prstGeom>
        </p:spPr>
      </p:pic>
      <p:pic>
        <p:nvPicPr>
          <p:cNvPr id="17" name="Picture 16" descr="Text, logo&#10;&#10;Description automatically generated">
            <a:extLst>
              <a:ext uri="{FF2B5EF4-FFF2-40B4-BE49-F238E27FC236}">
                <a16:creationId xmlns:a16="http://schemas.microsoft.com/office/drawing/2014/main" id="{3A6827E9-7703-9CEA-33FF-DDA783F72BDD}"/>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6529789" y="2938843"/>
            <a:ext cx="427703" cy="560030"/>
          </a:xfrm>
          <a:prstGeom prst="rect">
            <a:avLst/>
          </a:prstGeom>
        </p:spPr>
      </p:pic>
      <p:pic>
        <p:nvPicPr>
          <p:cNvPr id="19" name="Picture 18" descr="Text&#10;&#10;Description automatically generated">
            <a:extLst>
              <a:ext uri="{FF2B5EF4-FFF2-40B4-BE49-F238E27FC236}">
                <a16:creationId xmlns:a16="http://schemas.microsoft.com/office/drawing/2014/main" id="{D0BCF070-7ED0-1687-DF65-F673457E9F06}"/>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6508741" y="3586737"/>
            <a:ext cx="410421" cy="513373"/>
          </a:xfrm>
          <a:prstGeom prst="rect">
            <a:avLst/>
          </a:prstGeom>
        </p:spPr>
      </p:pic>
      <p:pic>
        <p:nvPicPr>
          <p:cNvPr id="21" name="Picture 20" descr="A picture containing text&#10;&#10;Description automatically generated">
            <a:extLst>
              <a:ext uri="{FF2B5EF4-FFF2-40B4-BE49-F238E27FC236}">
                <a16:creationId xmlns:a16="http://schemas.microsoft.com/office/drawing/2014/main" id="{9FE19F6E-54E0-F79D-6556-D2A31483E4BC}"/>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rot="120000">
            <a:off x="6540939" y="4105679"/>
            <a:ext cx="367993" cy="476895"/>
          </a:xfrm>
          <a:prstGeom prst="rect">
            <a:avLst/>
          </a:prstGeom>
        </p:spPr>
      </p:pic>
      <p:sp>
        <p:nvSpPr>
          <p:cNvPr id="25" name="Title 1">
            <a:extLst>
              <a:ext uri="{FF2B5EF4-FFF2-40B4-BE49-F238E27FC236}">
                <a16:creationId xmlns:a16="http://schemas.microsoft.com/office/drawing/2014/main" id="{EBEBAFAC-50D2-B7BB-EA21-0E1CF14422AE}"/>
              </a:ext>
            </a:extLst>
          </p:cNvPr>
          <p:cNvSpPr>
            <a:spLocks noGrp="1"/>
          </p:cNvSpPr>
          <p:nvPr>
            <p:ph type="title"/>
          </p:nvPr>
        </p:nvSpPr>
        <p:spPr>
          <a:xfrm>
            <a:off x="423856" y="122346"/>
            <a:ext cx="10893422" cy="893656"/>
          </a:xfrm>
        </p:spPr>
        <p:txBody>
          <a:bodyPr>
            <a:normAutofit/>
          </a:bodyPr>
          <a:lstStyle/>
          <a:p>
            <a:r>
              <a:rPr lang="en-BE">
                <a:latin typeface="UGent Panno Text"/>
              </a:rPr>
              <a:t>STUDENT</a:t>
            </a:r>
            <a:r>
              <a:rPr lang="nl-BE">
                <a:latin typeface="UGent Panno Text"/>
              </a:rPr>
              <a:t>en</a:t>
            </a:r>
            <a:endParaRPr lang="en-US"/>
          </a:p>
        </p:txBody>
      </p:sp>
      <p:sp>
        <p:nvSpPr>
          <p:cNvPr id="10" name="Rechthoek 4">
            <a:extLst>
              <a:ext uri="{FF2B5EF4-FFF2-40B4-BE49-F238E27FC236}">
                <a16:creationId xmlns:a16="http://schemas.microsoft.com/office/drawing/2014/main" id="{BE1362BE-E265-A973-6FAC-95812848A192}"/>
              </a:ext>
            </a:extLst>
          </p:cNvPr>
          <p:cNvSpPr/>
          <p:nvPr/>
        </p:nvSpPr>
        <p:spPr>
          <a:xfrm>
            <a:off x="279053" y="5196693"/>
            <a:ext cx="8240479" cy="584775"/>
          </a:xfrm>
          <a:prstGeom prst="rect">
            <a:avLst/>
          </a:prstGeom>
        </p:spPr>
        <p:txBody>
          <a:bodyPr wrap="square" lIns="91440" tIns="45720" rIns="91440" bIns="45720" anchor="t">
            <a:spAutoFit/>
          </a:bodyPr>
          <a:lstStyle/>
          <a:p>
            <a:pPr>
              <a:spcBef>
                <a:spcPct val="0"/>
              </a:spcBef>
            </a:pPr>
            <a:r>
              <a:rPr lang="nl-BE" altLang="nl-BE" sz="1200" cap="all">
                <a:solidFill>
                  <a:schemeClr val="tx1">
                    <a:lumMod val="65000"/>
                    <a:lumOff val="35000"/>
                  </a:schemeClr>
                </a:solidFill>
                <a:latin typeface="UGent Panno Text SemiLight"/>
              </a:rPr>
              <a:t>PEILDATUM: 15 oktober </a:t>
            </a:r>
            <a:r>
              <a:rPr lang="nl-BE" altLang="nl-BE" sz="1200" cap="all" dirty="0">
                <a:solidFill>
                  <a:schemeClr val="tx1">
                    <a:lumMod val="65000"/>
                    <a:lumOff val="35000"/>
                  </a:schemeClr>
                </a:solidFill>
                <a:latin typeface="UGent Panno Text SemiLight"/>
              </a:rPr>
              <a:t>2025</a:t>
            </a:r>
            <a:endParaRPr lang="nl-BE" altLang="nl-BE" sz="1200" cap="all">
              <a:solidFill>
                <a:schemeClr val="tx1">
                  <a:lumMod val="65000"/>
                  <a:lumOff val="35000"/>
                </a:schemeClr>
              </a:solidFill>
              <a:latin typeface="UGent Panno Text SemiLight" panose="02000406040000040003" pitchFamily="2" charset="0"/>
            </a:endParaRPr>
          </a:p>
          <a:p>
            <a:pPr>
              <a:spcBef>
                <a:spcPct val="0"/>
              </a:spcBef>
            </a:pPr>
            <a:r>
              <a:rPr lang="nl-BE" altLang="nl-BE" sz="1000">
                <a:solidFill>
                  <a:schemeClr val="tx1">
                    <a:lumMod val="65000"/>
                    <a:lumOff val="35000"/>
                  </a:schemeClr>
                </a:solidFill>
                <a:latin typeface="UGent Panno Text SemiLight" panose="02000406040000040003" pitchFamily="2" charset="0"/>
                <a:cs typeface="Arial"/>
              </a:rPr>
              <a:t>Studenten in alle aangeboden opleidingen, uit alle mogelijke opleidingstypes, worden meegeteld. De</a:t>
            </a:r>
            <a:r>
              <a:rPr lang="nl-BE" altLang="nl-BE" sz="1000">
                <a:solidFill>
                  <a:schemeClr val="tx1">
                    <a:lumMod val="65000"/>
                    <a:lumOff val="35000"/>
                  </a:schemeClr>
                </a:solidFill>
                <a:latin typeface="UGent Panno Text SemiLight" panose="02000406040000040003" pitchFamily="2" charset="0"/>
              </a:rPr>
              <a:t> som van het aantal studenten per faculteit ligt hoger dan het totale aantal studenten ingeschreven</a:t>
            </a:r>
            <a:r>
              <a:rPr lang="nl-NL" altLang="nl-BE" sz="1000">
                <a:solidFill>
                  <a:schemeClr val="tx1">
                    <a:lumMod val="65000"/>
                    <a:lumOff val="35000"/>
                  </a:schemeClr>
                </a:solidFill>
                <a:latin typeface="UGent Panno Text SemiLight" panose="02000406040000040003" pitchFamily="2" charset="0"/>
                <a:cs typeface="Arial"/>
              </a:rPr>
              <a:t> </a:t>
            </a:r>
            <a:r>
              <a:rPr lang="nl-BE" altLang="nl-BE" sz="1000">
                <a:solidFill>
                  <a:schemeClr val="tx1">
                    <a:lumMod val="65000"/>
                    <a:lumOff val="35000"/>
                  </a:schemeClr>
                </a:solidFill>
                <a:latin typeface="UGent Panno Text SemiLight" panose="02000406040000040003" pitchFamily="2" charset="0"/>
              </a:rPr>
              <a:t>aan de UGent omdat er studenten zijn die aan meerdere faculteiten zijn ingeschreven. Studenten die op de teldatum 15/10 reeds hadden stopgezet, tellen niet mee.</a:t>
            </a:r>
          </a:p>
        </p:txBody>
      </p:sp>
      <p:pic>
        <p:nvPicPr>
          <p:cNvPr id="3" name="Afbeelding 2" descr="Afbeelding met Graphics, symbool&#10;&#10;Automatisch gegenereerde beschrijving">
            <a:extLst>
              <a:ext uri="{FF2B5EF4-FFF2-40B4-BE49-F238E27FC236}">
                <a16:creationId xmlns:a16="http://schemas.microsoft.com/office/drawing/2014/main" id="{2DD56730-36D3-CA32-D31C-CB56727AB161}"/>
              </a:ext>
            </a:extLst>
          </p:cNvPr>
          <p:cNvPicPr>
            <a:picLocks noChangeAspect="1"/>
          </p:cNvPicPr>
          <p:nvPr/>
        </p:nvPicPr>
        <p:blipFill>
          <a:blip r:embed="rId12"/>
          <a:stretch>
            <a:fillRect/>
          </a:stretch>
        </p:blipFill>
        <p:spPr>
          <a:xfrm>
            <a:off x="96919" y="2935432"/>
            <a:ext cx="657225" cy="571500"/>
          </a:xfrm>
          <a:prstGeom prst="rect">
            <a:avLst/>
          </a:prstGeom>
        </p:spPr>
      </p:pic>
    </p:spTree>
    <p:extLst>
      <p:ext uri="{BB962C8B-B14F-4D97-AF65-F5344CB8AC3E}">
        <p14:creationId xmlns:p14="http://schemas.microsoft.com/office/powerpoint/2010/main" val="22252017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05621B4-3F93-CFC3-8D02-1D96F89F3374}"/>
              </a:ext>
            </a:extLst>
          </p:cNvPr>
          <p:cNvSpPr>
            <a:spLocks noGrp="1"/>
          </p:cNvSpPr>
          <p:nvPr>
            <p:ph idx="1"/>
          </p:nvPr>
        </p:nvSpPr>
        <p:spPr>
          <a:xfrm>
            <a:off x="341924" y="4590710"/>
            <a:ext cx="5158104" cy="1098562"/>
          </a:xfrm>
        </p:spPr>
        <p:txBody>
          <a:bodyPr vert="horz" lIns="91440" tIns="45720" rIns="91440" bIns="45720" rtlCol="0" anchor="t">
            <a:normAutofit/>
          </a:bodyPr>
          <a:lstStyle/>
          <a:p>
            <a:pPr>
              <a:spcBef>
                <a:spcPct val="0"/>
              </a:spcBef>
            </a:pPr>
            <a:r>
              <a:rPr lang="nl-BE" altLang="nl-BE" sz="1200" cap="all">
                <a:solidFill>
                  <a:schemeClr val="tx1">
                    <a:lumMod val="65000"/>
                    <a:lumOff val="35000"/>
                  </a:schemeClr>
                </a:solidFill>
                <a:latin typeface="UGent Panno Text SemiLight"/>
              </a:rPr>
              <a:t>PEILDATUM: 15 oktober </a:t>
            </a:r>
            <a:r>
              <a:rPr lang="nl-BE" altLang="nl-BE" sz="1200" cap="all" dirty="0">
                <a:solidFill>
                  <a:schemeClr val="tx1">
                    <a:lumMod val="65000"/>
                    <a:lumOff val="35000"/>
                  </a:schemeClr>
                </a:solidFill>
                <a:latin typeface="UGent Panno Text SemiLight"/>
              </a:rPr>
              <a:t>2025</a:t>
            </a:r>
            <a:endParaRPr lang="nl-BE" altLang="nl-BE" sz="1200" cap="all">
              <a:solidFill>
                <a:schemeClr val="tx1">
                  <a:lumMod val="65000"/>
                  <a:lumOff val="35000"/>
                </a:schemeClr>
              </a:solidFill>
              <a:latin typeface="UGent Panno Text SemiLight" panose="02000406040000040003" pitchFamily="2" charset="0"/>
            </a:endParaRPr>
          </a:p>
          <a:p>
            <a:pPr>
              <a:spcBef>
                <a:spcPct val="0"/>
              </a:spcBef>
            </a:pPr>
            <a:r>
              <a:rPr lang="nl-BE" sz="1000">
                <a:solidFill>
                  <a:schemeClr val="tx1">
                    <a:lumMod val="65000"/>
                    <a:lumOff val="35000"/>
                  </a:schemeClr>
                </a:solidFill>
                <a:latin typeface="UGent Panno Text SemiLight" panose="02000406040000040003" pitchFamily="2" charset="0"/>
              </a:rPr>
              <a:t>De som van het aantal studenten per opleidingstype ligt hoger dan het totale aantal studenten ingeschreven aan de UGent omdat er studenten zijn die in meerdere opleidingen/opleidingstypes zijn ingeschreven. Het aantal studenten, en met name het aantal doctoraatsstudenten, neemt nog toe in de loop van het academiejaar.</a:t>
            </a:r>
          </a:p>
        </p:txBody>
      </p:sp>
      <p:sp>
        <p:nvSpPr>
          <p:cNvPr id="4" name="Picture Placeholder 3">
            <a:extLst>
              <a:ext uri="{FF2B5EF4-FFF2-40B4-BE49-F238E27FC236}">
                <a16:creationId xmlns:a16="http://schemas.microsoft.com/office/drawing/2014/main" id="{2B824717-6FCA-0F1F-7CB8-023ED88B8BCB}"/>
              </a:ext>
            </a:extLst>
          </p:cNvPr>
          <p:cNvSpPr>
            <a:spLocks noGrp="1"/>
          </p:cNvSpPr>
          <p:nvPr>
            <p:ph type="pic" sz="quarter" idx="10"/>
          </p:nvPr>
        </p:nvSpPr>
        <p:spPr/>
        <p:txBody>
          <a:bodyPr/>
          <a:lstStyle/>
          <a:p>
            <a:endParaRPr lang="en-BE"/>
          </a:p>
        </p:txBody>
      </p:sp>
      <p:sp>
        <p:nvSpPr>
          <p:cNvPr id="2" name="Title 1">
            <a:extLst>
              <a:ext uri="{FF2B5EF4-FFF2-40B4-BE49-F238E27FC236}">
                <a16:creationId xmlns:a16="http://schemas.microsoft.com/office/drawing/2014/main" id="{33750499-F38F-2BEB-A990-698A2A3CB90F}"/>
              </a:ext>
            </a:extLst>
          </p:cNvPr>
          <p:cNvSpPr>
            <a:spLocks noGrp="1"/>
          </p:cNvSpPr>
          <p:nvPr>
            <p:ph type="title"/>
          </p:nvPr>
        </p:nvSpPr>
        <p:spPr/>
        <p:txBody>
          <a:bodyPr/>
          <a:lstStyle/>
          <a:p>
            <a:r>
              <a:rPr lang="en-BE"/>
              <a:t>STUDENTEN</a:t>
            </a:r>
          </a:p>
        </p:txBody>
      </p:sp>
      <p:pic>
        <p:nvPicPr>
          <p:cNvPr id="5" name="Afbeelding 18">
            <a:extLst>
              <a:ext uri="{FF2B5EF4-FFF2-40B4-BE49-F238E27FC236}">
                <a16:creationId xmlns:a16="http://schemas.microsoft.com/office/drawing/2014/main" id="{0FF68CB1-04BB-8E91-DE1C-518B58851BCD}"/>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6096000" y="1"/>
            <a:ext cx="5754076" cy="6561138"/>
          </a:xfrm>
          <a:prstGeom prst="rect">
            <a:avLst/>
          </a:prstGeom>
        </p:spPr>
      </p:pic>
      <p:graphicFrame>
        <p:nvGraphicFramePr>
          <p:cNvPr id="6" name="Table 10">
            <a:extLst>
              <a:ext uri="{FF2B5EF4-FFF2-40B4-BE49-F238E27FC236}">
                <a16:creationId xmlns:a16="http://schemas.microsoft.com/office/drawing/2014/main" id="{4DD9373B-1008-7226-5B1C-3B6FD38ABD17}"/>
              </a:ext>
            </a:extLst>
          </p:cNvPr>
          <p:cNvGraphicFramePr>
            <a:graphicFrameLocks noGrp="1"/>
          </p:cNvGraphicFramePr>
          <p:nvPr>
            <p:extLst>
              <p:ext uri="{D42A27DB-BD31-4B8C-83A1-F6EECF244321}">
                <p14:modId xmlns:p14="http://schemas.microsoft.com/office/powerpoint/2010/main" val="182073748"/>
              </p:ext>
            </p:extLst>
          </p:nvPr>
        </p:nvGraphicFramePr>
        <p:xfrm>
          <a:off x="334962" y="1395366"/>
          <a:ext cx="5356800" cy="3059998"/>
        </p:xfrm>
        <a:graphic>
          <a:graphicData uri="http://schemas.openxmlformats.org/drawingml/2006/table">
            <a:tbl>
              <a:tblPr firstRow="1" bandRow="1">
                <a:tableStyleId>{5C22544A-7EE6-4342-B048-85BDC9FD1C3A}</a:tableStyleId>
              </a:tblPr>
              <a:tblGrid>
                <a:gridCol w="4098246">
                  <a:extLst>
                    <a:ext uri="{9D8B030D-6E8A-4147-A177-3AD203B41FA5}">
                      <a16:colId xmlns:a16="http://schemas.microsoft.com/office/drawing/2014/main" val="1334629126"/>
                    </a:ext>
                  </a:extLst>
                </a:gridCol>
                <a:gridCol w="1258554">
                  <a:extLst>
                    <a:ext uri="{9D8B030D-6E8A-4147-A177-3AD203B41FA5}">
                      <a16:colId xmlns:a16="http://schemas.microsoft.com/office/drawing/2014/main" val="3482244035"/>
                    </a:ext>
                  </a:extLst>
                </a:gridCol>
              </a:tblGrid>
              <a:tr h="547778">
                <a:tc>
                  <a:txBody>
                    <a:bodyPr/>
                    <a:lstStyle/>
                    <a:p>
                      <a:r>
                        <a:rPr lang="nl-BE" sz="2400" b="0" i="0">
                          <a:solidFill>
                            <a:schemeClr val="bg1"/>
                          </a:solidFill>
                          <a:latin typeface="UGent Panno Text Medium" panose="02000506040000040003" pitchFamily="2" charset="0"/>
                        </a:rPr>
                        <a:t>Totaal</a:t>
                      </a:r>
                      <a:endParaRPr lang="en-BE" sz="2400" b="0" i="0">
                        <a:latin typeface="UGent Panno Text Medium" panose="02000506040000040003" pitchFamily="2" charset="0"/>
                      </a:endParaRPr>
                    </a:p>
                  </a:txBody>
                  <a:tcPr marL="324000" anchor="ctr">
                    <a:solidFill>
                      <a:srgbClr val="1E64C8"/>
                    </a:solidFill>
                  </a:tcPr>
                </a:tc>
                <a:tc>
                  <a:txBody>
                    <a:bodyPr/>
                    <a:lstStyle/>
                    <a:p>
                      <a:pPr algn="r"/>
                      <a:r>
                        <a:rPr lang="nl-BE" sz="2400" b="0" i="0">
                          <a:solidFill>
                            <a:schemeClr val="bg1"/>
                          </a:solidFill>
                          <a:latin typeface="UGent Panno Text Medium"/>
                        </a:rPr>
                        <a:t>50.936</a:t>
                      </a:r>
                      <a:endParaRPr lang="en-BE" sz="2400" dirty="0"/>
                    </a:p>
                  </a:txBody>
                  <a:tcPr marL="180000" anchor="ctr">
                    <a:solidFill>
                      <a:srgbClr val="1E64C8"/>
                    </a:solidFill>
                  </a:tcPr>
                </a:tc>
                <a:extLst>
                  <a:ext uri="{0D108BD9-81ED-4DB2-BD59-A6C34878D82A}">
                    <a16:rowId xmlns:a16="http://schemas.microsoft.com/office/drawing/2014/main" val="1442241602"/>
                  </a:ext>
                </a:extLst>
              </a:tr>
              <a:tr h="502444">
                <a:tc>
                  <a:txBody>
                    <a:bodyPr/>
                    <a:lstStyle/>
                    <a:p>
                      <a:r>
                        <a:rPr lang="nl-BE" sz="2000">
                          <a:solidFill>
                            <a:srgbClr val="1E64C8"/>
                          </a:solidFill>
                          <a:latin typeface="UGent Panno Text" panose="02000506040000040003" pitchFamily="2" charset="0"/>
                        </a:rPr>
                        <a:t>Bachelor</a:t>
                      </a:r>
                      <a:endParaRPr lang="en-BE" sz="2000">
                        <a:solidFill>
                          <a:srgbClr val="1E64C8"/>
                        </a:solidFill>
                        <a:latin typeface="UGent Panno Text" panose="02000506040000040003" pitchFamily="2" charset="0"/>
                      </a:endParaRPr>
                    </a:p>
                  </a:txBody>
                  <a:tcPr marL="324000" anchor="ctr">
                    <a:solidFill>
                      <a:srgbClr val="1E64C8">
                        <a:alpha val="20000"/>
                      </a:srgb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BE" sz="2000">
                          <a:solidFill>
                            <a:srgbClr val="1E64C8"/>
                          </a:solidFill>
                          <a:latin typeface="UGent Panno Text"/>
                        </a:rPr>
                        <a:t>25.271</a:t>
                      </a:r>
                      <a:endParaRPr lang="en-BE" sz="2000" dirty="0"/>
                    </a:p>
                  </a:txBody>
                  <a:tcPr marL="180000" anchor="ctr">
                    <a:solidFill>
                      <a:srgbClr val="1E64C8">
                        <a:alpha val="20000"/>
                      </a:srgbClr>
                    </a:solidFill>
                  </a:tcPr>
                </a:tc>
                <a:extLst>
                  <a:ext uri="{0D108BD9-81ED-4DB2-BD59-A6C34878D82A}">
                    <a16:rowId xmlns:a16="http://schemas.microsoft.com/office/drawing/2014/main" val="4113092872"/>
                  </a:ext>
                </a:extLst>
              </a:tr>
              <a:tr h="502444">
                <a:tc>
                  <a:txBody>
                    <a:bodyPr/>
                    <a:lstStyle/>
                    <a:p>
                      <a:r>
                        <a:rPr lang="nl-BE" sz="2000">
                          <a:solidFill>
                            <a:srgbClr val="1E64C8"/>
                          </a:solidFill>
                          <a:latin typeface="UGent Panno Text" panose="02000506040000040003" pitchFamily="2" charset="0"/>
                        </a:rPr>
                        <a:t>ManaBa</a:t>
                      </a:r>
                      <a:endParaRPr lang="en-BE" sz="2000">
                        <a:solidFill>
                          <a:srgbClr val="1E64C8"/>
                        </a:solidFill>
                        <a:latin typeface="UGent Panno Text" panose="02000506040000040003" pitchFamily="2" charset="0"/>
                      </a:endParaRPr>
                    </a:p>
                  </a:txBody>
                  <a:tcPr marL="324000" marR="90000" anchor="ctr">
                    <a:solidFill>
                      <a:srgbClr val="1E64C8">
                        <a:alpha val="10000"/>
                      </a:srgb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BE" sz="2000">
                          <a:solidFill>
                            <a:srgbClr val="1E64C8"/>
                          </a:solidFill>
                          <a:latin typeface="UGent Panno Text"/>
                        </a:rPr>
                        <a:t>16.160</a:t>
                      </a:r>
                      <a:endParaRPr lang="en-BE" sz="2000" dirty="0"/>
                    </a:p>
                  </a:txBody>
                  <a:tcPr marL="180000" anchor="ctr">
                    <a:solidFill>
                      <a:srgbClr val="1E64C8">
                        <a:alpha val="10000"/>
                      </a:srgbClr>
                    </a:solidFill>
                  </a:tcPr>
                </a:tc>
                <a:extLst>
                  <a:ext uri="{0D108BD9-81ED-4DB2-BD59-A6C34878D82A}">
                    <a16:rowId xmlns:a16="http://schemas.microsoft.com/office/drawing/2014/main" val="4030284753"/>
                  </a:ext>
                </a:extLst>
              </a:tr>
              <a:tr h="50244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2000">
                          <a:solidFill>
                            <a:srgbClr val="1E64C8"/>
                          </a:solidFill>
                          <a:latin typeface="UGent Panno Text" panose="02000506040000040003" pitchFamily="2" charset="0"/>
                        </a:rPr>
                        <a:t>ManaMa</a:t>
                      </a:r>
                      <a:endParaRPr lang="en-BE" sz="2000">
                        <a:solidFill>
                          <a:srgbClr val="1E64C8"/>
                        </a:solidFill>
                        <a:latin typeface="UGent Panno Text" panose="02000506040000040003" pitchFamily="2" charset="0"/>
                      </a:endParaRPr>
                    </a:p>
                  </a:txBody>
                  <a:tcPr marL="324000" marR="90000" anchor="ctr">
                    <a:solidFill>
                      <a:srgbClr val="1E64C8">
                        <a:alpha val="20000"/>
                      </a:srgb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BE" sz="2000">
                          <a:solidFill>
                            <a:srgbClr val="1E64C8"/>
                          </a:solidFill>
                          <a:latin typeface="UGent Panno Text"/>
                        </a:rPr>
                        <a:t>1.695</a:t>
                      </a:r>
                      <a:endParaRPr lang="en-BE" sz="2000" dirty="0"/>
                    </a:p>
                  </a:txBody>
                  <a:tcPr marL="180000" anchor="ctr">
                    <a:solidFill>
                      <a:srgbClr val="1E64C8">
                        <a:alpha val="20000"/>
                      </a:srgbClr>
                    </a:solidFill>
                  </a:tcPr>
                </a:tc>
                <a:extLst>
                  <a:ext uri="{0D108BD9-81ED-4DB2-BD59-A6C34878D82A}">
                    <a16:rowId xmlns:a16="http://schemas.microsoft.com/office/drawing/2014/main" val="2961640960"/>
                  </a:ext>
                </a:extLst>
              </a:tr>
              <a:tr h="50244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2000">
                          <a:solidFill>
                            <a:srgbClr val="1E64C8"/>
                          </a:solidFill>
                          <a:latin typeface="UGent Panno Text" panose="02000506040000040003" pitchFamily="2" charset="0"/>
                        </a:rPr>
                        <a:t>Postgraduaat</a:t>
                      </a:r>
                      <a:endParaRPr lang="en-BE" sz="2000">
                        <a:solidFill>
                          <a:srgbClr val="1E64C8"/>
                        </a:solidFill>
                        <a:latin typeface="UGent Panno Text" panose="02000506040000040003" pitchFamily="2" charset="0"/>
                      </a:endParaRPr>
                    </a:p>
                  </a:txBody>
                  <a:tcPr marL="324000" marR="90000" anchor="ctr">
                    <a:solidFill>
                      <a:srgbClr val="1E64C8">
                        <a:alpha val="10000"/>
                      </a:srgb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BE" sz="2000">
                          <a:solidFill>
                            <a:srgbClr val="1E64C8"/>
                          </a:solidFill>
                          <a:latin typeface="UGent Panno Text"/>
                        </a:rPr>
                        <a:t>438</a:t>
                      </a:r>
                      <a:endParaRPr lang="en-BE" sz="2000" dirty="0"/>
                    </a:p>
                  </a:txBody>
                  <a:tcPr marL="180000" anchor="ctr">
                    <a:solidFill>
                      <a:srgbClr val="1E64C8">
                        <a:alpha val="10000"/>
                      </a:srgbClr>
                    </a:solidFill>
                  </a:tcPr>
                </a:tc>
                <a:extLst>
                  <a:ext uri="{0D108BD9-81ED-4DB2-BD59-A6C34878D82A}">
                    <a16:rowId xmlns:a16="http://schemas.microsoft.com/office/drawing/2014/main" val="2866052777"/>
                  </a:ext>
                </a:extLst>
              </a:tr>
              <a:tr h="50244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2000">
                          <a:solidFill>
                            <a:srgbClr val="1E64C8"/>
                          </a:solidFill>
                          <a:latin typeface="UGent Panno Text" panose="02000506040000040003" pitchFamily="2" charset="0"/>
                        </a:rPr>
                        <a:t>Doctoraat</a:t>
                      </a:r>
                      <a:endParaRPr lang="en-BE" sz="2000">
                        <a:solidFill>
                          <a:srgbClr val="1E64C8"/>
                        </a:solidFill>
                        <a:latin typeface="UGent Panno Text" panose="02000506040000040003" pitchFamily="2" charset="0"/>
                      </a:endParaRPr>
                    </a:p>
                  </a:txBody>
                  <a:tcPr marL="324000" marR="90000" anchor="ctr">
                    <a:solidFill>
                      <a:srgbClr val="1E64C8">
                        <a:alpha val="25000"/>
                      </a:srgb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BE" sz="2000">
                          <a:solidFill>
                            <a:srgbClr val="1E64C8"/>
                          </a:solidFill>
                          <a:latin typeface="UGent Panno Text"/>
                        </a:rPr>
                        <a:t>4.861</a:t>
                      </a:r>
                      <a:endParaRPr lang="en-BE" sz="2000" dirty="0"/>
                    </a:p>
                  </a:txBody>
                  <a:tcPr marL="180000" anchor="ctr">
                    <a:solidFill>
                      <a:srgbClr val="1E64C8">
                        <a:alpha val="25000"/>
                      </a:srgbClr>
                    </a:solidFill>
                  </a:tcPr>
                </a:tc>
                <a:extLst>
                  <a:ext uri="{0D108BD9-81ED-4DB2-BD59-A6C34878D82A}">
                    <a16:rowId xmlns:a16="http://schemas.microsoft.com/office/drawing/2014/main" val="1397137071"/>
                  </a:ext>
                </a:extLst>
              </a:tr>
            </a:tbl>
          </a:graphicData>
        </a:graphic>
      </p:graphicFrame>
    </p:spTree>
    <p:extLst>
      <p:ext uri="{BB962C8B-B14F-4D97-AF65-F5344CB8AC3E}">
        <p14:creationId xmlns:p14="http://schemas.microsoft.com/office/powerpoint/2010/main" val="37472764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4CE822-1FCF-1138-8634-CEBF743734D9}"/>
              </a:ext>
            </a:extLst>
          </p:cNvPr>
          <p:cNvSpPr>
            <a:spLocks noGrp="1"/>
          </p:cNvSpPr>
          <p:nvPr>
            <p:ph type="body" sz="quarter" idx="11"/>
          </p:nvPr>
        </p:nvSpPr>
        <p:spPr/>
        <p:txBody>
          <a:bodyPr/>
          <a:lstStyle/>
          <a:p>
            <a:r>
              <a:rPr lang="en-BE"/>
              <a:t>ONDERZOEK</a:t>
            </a:r>
          </a:p>
        </p:txBody>
      </p:sp>
      <p:sp>
        <p:nvSpPr>
          <p:cNvPr id="13" name="Picture Placeholder 12">
            <a:extLst>
              <a:ext uri="{FF2B5EF4-FFF2-40B4-BE49-F238E27FC236}">
                <a16:creationId xmlns:a16="http://schemas.microsoft.com/office/drawing/2014/main" id="{85C7F25A-9D42-57F8-1274-EB8C6861740C}"/>
              </a:ext>
            </a:extLst>
          </p:cNvPr>
          <p:cNvSpPr>
            <a:spLocks noGrp="1"/>
          </p:cNvSpPr>
          <p:nvPr>
            <p:ph type="pic" sz="quarter" idx="10"/>
          </p:nvPr>
        </p:nvSpPr>
        <p:spPr/>
        <p:txBody>
          <a:bodyPr/>
          <a:lstStyle/>
          <a:p>
            <a:endParaRPr lang="en-BE"/>
          </a:p>
        </p:txBody>
      </p:sp>
      <p:pic>
        <p:nvPicPr>
          <p:cNvPr id="3" name="Picture Placeholder 4">
            <a:extLst>
              <a:ext uri="{FF2B5EF4-FFF2-40B4-BE49-F238E27FC236}">
                <a16:creationId xmlns:a16="http://schemas.microsoft.com/office/drawing/2014/main" id="{F7C1DDAC-7CF5-70D6-0F02-50C02C57BB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708775" y="0"/>
            <a:ext cx="5483225" cy="5632450"/>
          </a:xfrm>
          <a:prstGeom prst="rect">
            <a:avLst/>
          </a:prstGeom>
          <a:solidFill>
            <a:schemeClr val="bg1">
              <a:alpha val="20000"/>
            </a:schemeClr>
          </a:solidFill>
        </p:spPr>
      </p:pic>
    </p:spTree>
    <p:extLst>
      <p:ext uri="{BB962C8B-B14F-4D97-AF65-F5344CB8AC3E}">
        <p14:creationId xmlns:p14="http://schemas.microsoft.com/office/powerpoint/2010/main" val="379823557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Gent_corporate_template" id="{902DB9B4-AF20-1849-9F49-81A3030F6753}" vid="{80160FD1-C656-204F-BE91-21D00062685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485FDDAC6B575409C31AC848C388A85" ma:contentTypeVersion="" ma:contentTypeDescription="Een nieuw document maken." ma:contentTypeScope="" ma:versionID="e04defdde7213e58bb75dc7c1ecc7e5a">
  <xsd:schema xmlns:xsd="http://www.w3.org/2001/XMLSchema" xmlns:xs="http://www.w3.org/2001/XMLSchema" xmlns:p="http://schemas.microsoft.com/office/2006/metadata/properties" xmlns:ns2="a68099c4-eb67-4ddd-bad8-86bb313cb615" targetNamespace="http://schemas.microsoft.com/office/2006/metadata/properties" ma:root="true" ma:fieldsID="88b5209477d95a7d6f70b975161a9d2b" ns2:_="">
    <xsd:import namespace="a68099c4-eb67-4ddd-bad8-86bb313cb615"/>
    <xsd:element name="properties">
      <xsd:complexType>
        <xsd:sequence>
          <xsd:element name="documentManagement">
            <xsd:complexType>
              <xsd:all>
                <xsd:element ref="ns2:SharedWithUsers" minOccurs="0"/>
                <xsd:element ref="ns2: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68099c4-eb67-4ddd-bad8-86bb313cb615" elementFormDefault="qualified">
    <xsd:import namespace="http://schemas.microsoft.com/office/2006/documentManagement/types"/>
    <xsd:import namespace="http://schemas.microsoft.com/office/infopath/2007/PartnerControls"/>
    <xsd:element name="SharedWithUsers" ma:index="8"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a68099c4-eb67-4ddd-bad8-86bb313cb615">
      <UserInfo>
        <DisplayName>Bram.vanBaarle@UGent.be</DisplayName>
        <AccountId>35</AccountId>
        <AccountType/>
      </UserInfo>
    </SharedWithUsers>
  </documentManagement>
</p:properties>
</file>

<file path=customXml/itemProps1.xml><?xml version="1.0" encoding="utf-8"?>
<ds:datastoreItem xmlns:ds="http://schemas.openxmlformats.org/officeDocument/2006/customXml" ds:itemID="{FC8D4993-9891-4EC1-8D63-E5D313025617}">
  <ds:schemaRefs>
    <ds:schemaRef ds:uri="a68099c4-eb67-4ddd-bad8-86bb313cb61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B895A1A9-9A80-4F2E-BD86-D014F30855FE}">
  <ds:schemaRefs>
    <ds:schemaRef ds:uri="http://schemas.microsoft.com/sharepoint/v3/contenttype/forms"/>
  </ds:schemaRefs>
</ds:datastoreItem>
</file>

<file path=customXml/itemProps3.xml><?xml version="1.0" encoding="utf-8"?>
<ds:datastoreItem xmlns:ds="http://schemas.openxmlformats.org/officeDocument/2006/customXml" ds:itemID="{D037ED1F-B320-4550-9EB2-365511969D47}">
  <ds:schemaRefs>
    <ds:schemaRef ds:uri="http://www.w3.org/XML/1998/namespace"/>
    <ds:schemaRef ds:uri="a68099c4-eb67-4ddd-bad8-86bb313cb615"/>
    <ds:schemaRef ds:uri="http://schemas.microsoft.com/office/2006/documentManagement/types"/>
    <ds:schemaRef ds:uri="http://purl.org/dc/elements/1.1/"/>
    <ds:schemaRef ds:uri="http://schemas.microsoft.com/office/2006/metadata/properties"/>
    <ds:schemaRef ds:uri="http://schemas.microsoft.com/office/infopath/2007/PartnerControls"/>
    <ds:schemaRef ds:uri="http://schemas.openxmlformats.org/package/2006/metadata/core-properties"/>
    <ds:schemaRef ds:uri="http://purl.org/dc/dcmitype/"/>
    <ds:schemaRef ds:uri="http://purl.org/dc/terms/"/>
  </ds:schemaRefs>
</ds:datastoreItem>
</file>

<file path=docMetadata/LabelInfo.xml><?xml version="1.0" encoding="utf-8"?>
<clbl:labelList xmlns:clbl="http://schemas.microsoft.com/office/2020/mipLabelMetadata">
  <clbl:label id="{d7811cde-ecef-496c-8f91-a1786241b99c}" enabled="0" method="" siteId="{d7811cde-ecef-496c-8f91-a1786241b99c}" removed="1"/>
</clbl:labelList>
</file>

<file path=docProps/app.xml><?xml version="1.0" encoding="utf-8"?>
<Properties xmlns="http://schemas.openxmlformats.org/officeDocument/2006/extended-properties" xmlns:vt="http://schemas.openxmlformats.org/officeDocument/2006/docPropsVTypes">
  <Template>Office Theme</Template>
  <TotalTime>1</TotalTime>
  <Words>2738</Words>
  <Application>Microsoft Office PowerPoint</Application>
  <PresentationFormat>Widescreen</PresentationFormat>
  <Paragraphs>429</Paragraphs>
  <Slides>54</Slides>
  <Notes>25</Notes>
  <HiddenSlides>0</HiddenSlides>
  <MMClips>0</MMClips>
  <ScaleCrop>false</ScaleCrop>
  <HeadingPairs>
    <vt:vector size="4" baseType="variant">
      <vt:variant>
        <vt:lpstr>Theme</vt:lpstr>
      </vt:variant>
      <vt:variant>
        <vt:i4>1</vt:i4>
      </vt:variant>
      <vt:variant>
        <vt:lpstr>Slide Titles</vt:lpstr>
      </vt:variant>
      <vt:variant>
        <vt:i4>54</vt:i4>
      </vt:variant>
    </vt:vector>
  </HeadingPairs>
  <TitlesOfParts>
    <vt:vector size="55" baseType="lpstr">
      <vt:lpstr>Office Theme</vt:lpstr>
      <vt:lpstr>PowerPoint Presentation</vt:lpstr>
      <vt:lpstr>PowerPoint Presentation</vt:lpstr>
      <vt:lpstr>IN BELGIË</vt:lpstr>
      <vt:lpstr>PowerPoint Presentation</vt:lpstr>
      <vt:lpstr>6 STRATEGISCHE DOELSTELLINGEN</vt:lpstr>
      <vt:lpstr>OPLEIDINGEN</vt:lpstr>
      <vt:lpstr>STUDENTen</vt:lpstr>
      <vt:lpstr>STUDENTEN</vt:lpstr>
      <vt:lpstr>PowerPoint Presentation</vt:lpstr>
      <vt:lpstr>ONDERZOEKERS</vt:lpstr>
      <vt:lpstr>DOCTORAL SCHOOLS</vt:lpstr>
      <vt:lpstr>INPUT</vt:lpstr>
      <vt:lpstr>OUTPUT</vt:lpstr>
      <vt:lpstr>TECHTRANSFER</vt:lpstr>
      <vt:lpstr>ERC GRANTS</vt:lpstr>
      <vt:lpstr>PowerPoint Presentation</vt:lpstr>
      <vt:lpstr>200 JAAR UGENT</vt:lpstr>
      <vt:lpstr>200 JAAR UGENT (2017)</vt:lpstr>
      <vt:lpstr>ALUMNI EN NOBELPRIJSWINNAARS</vt:lpstr>
      <vt:lpstr>UGENT ALUMNI</vt:lpstr>
      <vt:lpstr>PowerPoint Presentation</vt:lpstr>
      <vt:lpstr>PowerPoint Presentation</vt:lpstr>
      <vt:lpstr>PowerPoint Presentation</vt:lpstr>
      <vt:lpstr>PowerPoint Presentation</vt:lpstr>
      <vt:lpstr>19 CAMPUSSEN IN REGIO GENT</vt:lpstr>
      <vt:lpstr>BEKENDE MONUMENTEN</vt:lpstr>
      <vt:lpstr>ZIEKENHUIZEN</vt:lpstr>
      <vt:lpstr>WETENSCHAPSPARK</vt:lpstr>
      <vt:lpstr>GUM  -  Gents universiteitsmuseum</vt:lpstr>
      <vt:lpstr>PowerPoint Presentation</vt:lpstr>
      <vt:lpstr>UGENT CAMPUS KORTRIJK</vt:lpstr>
      <vt:lpstr>KORTRIJK</vt:lpstr>
      <vt:lpstr>UGENT CAMPUS BRUGGE</vt:lpstr>
      <vt:lpstr>WETENSCHAPSPARK</vt:lpstr>
      <vt:lpstr>PowerPoint Presentation</vt:lpstr>
      <vt:lpstr>GHENT UNIVERSITY  GLOBAL CAMPUS</vt:lpstr>
      <vt:lpstr>PowerPoint Presentation</vt:lpstr>
      <vt:lpstr>Rector</vt:lpstr>
      <vt:lpstr>ORGANIGRAM</vt:lpstr>
      <vt:lpstr>organigram</vt:lpstr>
      <vt:lpstr>11 FACULTEITEN</vt:lpstr>
      <vt:lpstr>PowerPoint Presentation</vt:lpstr>
      <vt:lpstr>PowerPoint Presentation</vt:lpstr>
      <vt:lpstr>PERSONEEL</vt:lpstr>
      <vt:lpstr>PowerPoint Presentation</vt:lpstr>
      <vt:lpstr>ENLIGHT</vt:lpstr>
      <vt:lpstr>BUITENLANDSE STUDENTEN</vt:lpstr>
      <vt:lpstr>HUIDIGE FOCUS INTERNATIONALISERING</vt:lpstr>
      <vt:lpstr>STUDENTENMOBILITEIT</vt:lpstr>
      <vt:lpstr>ONTWIKKELINGS-SAMENWERKING</vt:lpstr>
      <vt:lpstr>regionale PLATFORMEN</vt:lpstr>
      <vt:lpstr>ERASMUS+ ONDERWIJSPROJECTEN</vt:lpstr>
      <vt:lpstr>INTERNATIONALE NETWERKORGANISATIES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Universiteit Gent</dc:creator>
  <cp:lastModifiedBy>Paul Leys</cp:lastModifiedBy>
  <cp:revision>24</cp:revision>
  <dcterms:created xsi:type="dcterms:W3CDTF">2023-05-26T07:32:12Z</dcterms:created>
  <dcterms:modified xsi:type="dcterms:W3CDTF">2025-11-06T14:34:29Z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0x0101006485FDDAC6B575409C31AC848C388A85</vt:lpwstr>
  </property>
</Properties>
</file>