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68" r:id="rId5"/>
    <p:sldId id="468"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67"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542"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541" r:id="rId45"/>
    <p:sldId id="442" r:id="rId46"/>
    <p:sldId id="443" r:id="rId47"/>
    <p:sldId id="444" r:id="rId48"/>
    <p:sldId id="464" r:id="rId49"/>
    <p:sldId id="446" r:id="rId50"/>
    <p:sldId id="447" r:id="rId51"/>
    <p:sldId id="449" r:id="rId52"/>
    <p:sldId id="371" r:id="rId53"/>
    <p:sldId id="448" r:id="rId54"/>
    <p:sldId id="451" r:id="rId55"/>
    <p:sldId id="422" r:id="rId5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8F0"/>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78E91-0FDF-44EB-BFDA-331143E741FE}" v="1" dt="2025-12-15T15:20:20.714"/>
    <p1510:client id="{5F6C626B-60AC-BD7B-A6AD-043E7D847855}" v="337" dt="2025-12-15T14:26:05.864"/>
    <p1510:client id="{B195DFF6-1E15-85F7-A864-10E26F398B07}" v="18" dt="2025-12-15T15:29:35.637"/>
    <p1510:client id="{EE72AF32-556F-F975-29C6-5FE790D2B12C}" v="174" dt="2025-12-15T13:23:19.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S::laurens.beke@ugent.be::b6f79eba-3fc7-4bde-badd-2b9e9374e99b" providerId="AD" clId="Web-{B195DFF6-1E15-85F7-A864-10E26F398B07}"/>
    <pc:docChg chg="modSld">
      <pc:chgData name="Laurens Beke" userId="S::laurens.beke@ugent.be::b6f79eba-3fc7-4bde-badd-2b9e9374e99b" providerId="AD" clId="Web-{B195DFF6-1E15-85F7-A864-10E26F398B07}" dt="2025-12-15T15:29:34.762" v="6" actId="20577"/>
      <pc:docMkLst>
        <pc:docMk/>
      </pc:docMkLst>
      <pc:sldChg chg="modSp">
        <pc:chgData name="Laurens Beke" userId="S::laurens.beke@ugent.be::b6f79eba-3fc7-4bde-badd-2b9e9374e99b" providerId="AD" clId="Web-{B195DFF6-1E15-85F7-A864-10E26F398B07}" dt="2025-12-15T15:29:34.762" v="6" actId="20577"/>
        <pc:sldMkLst>
          <pc:docMk/>
          <pc:sldMk cId="2857098447" sldId="428"/>
        </pc:sldMkLst>
        <pc:spChg chg="mod">
          <ac:chgData name="Laurens Beke" userId="S::laurens.beke@ugent.be::b6f79eba-3fc7-4bde-badd-2b9e9374e99b" providerId="AD" clId="Web-{B195DFF6-1E15-85F7-A864-10E26F398B07}" dt="2025-12-15T15:29:34.762" v="6" actId="20577"/>
          <ac:spMkLst>
            <pc:docMk/>
            <pc:sldMk cId="2857098447" sldId="428"/>
            <ac:spMk id="7" creationId="{AB2927F3-79DF-CDCA-B958-15E60B8E6684}"/>
          </ac:spMkLst>
        </pc:spChg>
      </pc:sldChg>
      <pc:sldChg chg="modSp">
        <pc:chgData name="Laurens Beke" userId="S::laurens.beke@ugent.be::b6f79eba-3fc7-4bde-badd-2b9e9374e99b" providerId="AD" clId="Web-{B195DFF6-1E15-85F7-A864-10E26F398B07}" dt="2025-12-15T15:29:27.356" v="3" actId="20577"/>
        <pc:sldMkLst>
          <pc:docMk/>
          <pc:sldMk cId="3953790917" sldId="542"/>
        </pc:sldMkLst>
        <pc:spChg chg="mod">
          <ac:chgData name="Laurens Beke" userId="S::laurens.beke@ugent.be::b6f79eba-3fc7-4bde-badd-2b9e9374e99b" providerId="AD" clId="Web-{B195DFF6-1E15-85F7-A864-10E26F398B07}" dt="2025-12-15T15:29:27.356" v="3" actId="20577"/>
          <ac:spMkLst>
            <pc:docMk/>
            <pc:sldMk cId="3953790917" sldId="542"/>
            <ac:spMk id="10" creationId="{ED8740C1-53DA-A50A-7061-645AB5602477}"/>
          </ac:spMkLst>
        </pc:spChg>
      </pc:sldChg>
    </pc:docChg>
  </pc:docChgLst>
  <pc:docChgLst>
    <pc:chgData name="Laurens Beke" userId="S::laurens.beke@ugent.be::b6f79eba-3fc7-4bde-badd-2b9e9374e99b" providerId="AD" clId="Web-{EE72AF32-556F-F975-29C6-5FE790D2B12C}"/>
    <pc:docChg chg="modSld">
      <pc:chgData name="Laurens Beke" userId="S::laurens.beke@ugent.be::b6f79eba-3fc7-4bde-badd-2b9e9374e99b" providerId="AD" clId="Web-{EE72AF32-556F-F975-29C6-5FE790D2B12C}" dt="2025-12-15T13:23:19.457" v="98"/>
      <pc:docMkLst>
        <pc:docMk/>
      </pc:docMkLst>
      <pc:sldChg chg="modSp">
        <pc:chgData name="Laurens Beke" userId="S::laurens.beke@ugent.be::b6f79eba-3fc7-4bde-badd-2b9e9374e99b" providerId="AD" clId="Web-{EE72AF32-556F-F975-29C6-5FE790D2B12C}" dt="2025-12-15T13:06:16.926" v="65" actId="20577"/>
        <pc:sldMkLst>
          <pc:docMk/>
          <pc:sldMk cId="3237184601" sldId="383"/>
        </pc:sldMkLst>
        <pc:spChg chg="mod">
          <ac:chgData name="Laurens Beke" userId="S::laurens.beke@ugent.be::b6f79eba-3fc7-4bde-badd-2b9e9374e99b" providerId="AD" clId="Web-{EE72AF32-556F-F975-29C6-5FE790D2B12C}" dt="2025-12-15T13:06:16.926" v="65" actId="20577"/>
          <ac:spMkLst>
            <pc:docMk/>
            <pc:sldMk cId="3237184601" sldId="383"/>
            <ac:spMk id="13" creationId="{40929422-ADE2-1177-5C44-AD4C3CC8C6CC}"/>
          </ac:spMkLst>
        </pc:spChg>
      </pc:sldChg>
      <pc:sldChg chg="modSp">
        <pc:chgData name="Laurens Beke" userId="S::laurens.beke@ugent.be::b6f79eba-3fc7-4bde-badd-2b9e9374e99b" providerId="AD" clId="Web-{EE72AF32-556F-F975-29C6-5FE790D2B12C}" dt="2025-12-15T12:42:37.988" v="28" actId="20577"/>
        <pc:sldMkLst>
          <pc:docMk/>
          <pc:sldMk cId="2857098447" sldId="428"/>
        </pc:sldMkLst>
        <pc:spChg chg="mod">
          <ac:chgData name="Laurens Beke" userId="S::laurens.beke@ugent.be::b6f79eba-3fc7-4bde-badd-2b9e9374e99b" providerId="AD" clId="Web-{EE72AF32-556F-F975-29C6-5FE790D2B12C}" dt="2025-12-15T12:42:37.988" v="28" actId="20577"/>
          <ac:spMkLst>
            <pc:docMk/>
            <pc:sldMk cId="2857098447" sldId="428"/>
            <ac:spMk id="7" creationId="{AB2927F3-79DF-CDCA-B958-15E60B8E6684}"/>
          </ac:spMkLst>
        </pc:spChg>
      </pc:sldChg>
      <pc:sldChg chg="modSp">
        <pc:chgData name="Laurens Beke" userId="S::laurens.beke@ugent.be::b6f79eba-3fc7-4bde-badd-2b9e9374e99b" providerId="AD" clId="Web-{EE72AF32-556F-F975-29C6-5FE790D2B12C}" dt="2025-12-15T13:07:12.676" v="95" actId="20577"/>
        <pc:sldMkLst>
          <pc:docMk/>
          <pc:sldMk cId="3638660207" sldId="434"/>
        </pc:sldMkLst>
        <pc:spChg chg="mod">
          <ac:chgData name="Laurens Beke" userId="S::laurens.beke@ugent.be::b6f79eba-3fc7-4bde-badd-2b9e9374e99b" providerId="AD" clId="Web-{EE72AF32-556F-F975-29C6-5FE790D2B12C}" dt="2025-12-15T13:07:12.676" v="95" actId="20577"/>
          <ac:spMkLst>
            <pc:docMk/>
            <pc:sldMk cId="3638660207" sldId="434"/>
            <ac:spMk id="12" creationId="{A5C2D1A2-C9CC-EC69-CF95-C17F1F311380}"/>
          </ac:spMkLst>
        </pc:spChg>
      </pc:sldChg>
      <pc:sldChg chg="addSp delSp modSp">
        <pc:chgData name="Laurens Beke" userId="S::laurens.beke@ugent.be::b6f79eba-3fc7-4bde-badd-2b9e9374e99b" providerId="AD" clId="Web-{EE72AF32-556F-F975-29C6-5FE790D2B12C}" dt="2025-12-15T13:23:19.457" v="98"/>
        <pc:sldMkLst>
          <pc:docMk/>
          <pc:sldMk cId="1593617372" sldId="437"/>
        </pc:sldMkLst>
        <pc:spChg chg="del">
          <ac:chgData name="Laurens Beke" userId="S::laurens.beke@ugent.be::b6f79eba-3fc7-4bde-badd-2b9e9374e99b" providerId="AD" clId="Web-{EE72AF32-556F-F975-29C6-5FE790D2B12C}" dt="2025-12-15T13:23:16.503" v="97"/>
          <ac:spMkLst>
            <pc:docMk/>
            <pc:sldMk cId="1593617372" sldId="437"/>
            <ac:spMk id="2" creationId="{F857CCFB-685A-667E-DC1B-A01A7F655B3B}"/>
          </ac:spMkLst>
        </pc:spChg>
        <pc:spChg chg="add">
          <ac:chgData name="Laurens Beke" userId="S::laurens.beke@ugent.be::b6f79eba-3fc7-4bde-badd-2b9e9374e99b" providerId="AD" clId="Web-{EE72AF32-556F-F975-29C6-5FE790D2B12C}" dt="2025-12-15T13:23:12.596" v="96"/>
          <ac:spMkLst>
            <pc:docMk/>
            <pc:sldMk cId="1593617372" sldId="437"/>
            <ac:spMk id="5" creationId="{F857CCFB-685A-667E-DC1B-A01A7F655B3B}"/>
          </ac:spMkLst>
        </pc:spChg>
        <pc:spChg chg="add">
          <ac:chgData name="Laurens Beke" userId="S::laurens.beke@ugent.be::b6f79eba-3fc7-4bde-badd-2b9e9374e99b" providerId="AD" clId="Web-{EE72AF32-556F-F975-29C6-5FE790D2B12C}" dt="2025-12-15T13:23:12.596" v="96"/>
          <ac:spMkLst>
            <pc:docMk/>
            <pc:sldMk cId="1593617372" sldId="437"/>
            <ac:spMk id="6" creationId="{0A432A7F-DD8F-FEDF-A780-F48BC3F377E0}"/>
          </ac:spMkLst>
        </pc:spChg>
        <pc:spChg chg="mod">
          <ac:chgData name="Laurens Beke" userId="S::laurens.beke@ugent.be::b6f79eba-3fc7-4bde-badd-2b9e9374e99b" providerId="AD" clId="Web-{EE72AF32-556F-F975-29C6-5FE790D2B12C}" dt="2025-12-15T12:56:05.156" v="56" actId="20577"/>
          <ac:spMkLst>
            <pc:docMk/>
            <pc:sldMk cId="1593617372" sldId="437"/>
            <ac:spMk id="16" creationId="{0A432A7F-DD8F-FEDF-A780-F48BC3F377E0}"/>
          </ac:spMkLst>
        </pc:spChg>
        <pc:picChg chg="add mod ord">
          <ac:chgData name="Laurens Beke" userId="S::laurens.beke@ugent.be::b6f79eba-3fc7-4bde-badd-2b9e9374e99b" providerId="AD" clId="Web-{EE72AF32-556F-F975-29C6-5FE790D2B12C}" dt="2025-12-15T12:55:10.136" v="35" actId="1076"/>
          <ac:picMkLst>
            <pc:docMk/>
            <pc:sldMk cId="1593617372" sldId="437"/>
            <ac:picMk id="3" creationId="{2EE5EC0F-970D-3FFC-1890-E3FA537BD16F}"/>
          </ac:picMkLst>
        </pc:picChg>
        <pc:picChg chg="add">
          <ac:chgData name="Laurens Beke" userId="S::laurens.beke@ugent.be::b6f79eba-3fc7-4bde-badd-2b9e9374e99b" providerId="AD" clId="Web-{EE72AF32-556F-F975-29C6-5FE790D2B12C}" dt="2025-12-15T13:23:12.596" v="96"/>
          <ac:picMkLst>
            <pc:docMk/>
            <pc:sldMk cId="1593617372" sldId="437"/>
            <ac:picMk id="4" creationId="{D7EFEFAD-0D76-1652-B30E-32D9F0A01E4D}"/>
          </ac:picMkLst>
        </pc:picChg>
        <pc:picChg chg="del">
          <ac:chgData name="Laurens Beke" userId="S::laurens.beke@ugent.be::b6f79eba-3fc7-4bde-badd-2b9e9374e99b" providerId="AD" clId="Web-{EE72AF32-556F-F975-29C6-5FE790D2B12C}" dt="2025-12-15T12:54:55.166" v="32"/>
          <ac:picMkLst>
            <pc:docMk/>
            <pc:sldMk cId="1593617372" sldId="437"/>
            <ac:picMk id="9" creationId="{13FDEB67-64FE-F764-B1FF-716EDC0551FF}"/>
          </ac:picMkLst>
        </pc:picChg>
        <pc:picChg chg="del">
          <ac:chgData name="Laurens Beke" userId="S::laurens.beke@ugent.be::b6f79eba-3fc7-4bde-badd-2b9e9374e99b" providerId="AD" clId="Web-{EE72AF32-556F-F975-29C6-5FE790D2B12C}" dt="2025-12-15T13:23:19.457" v="98"/>
          <ac:picMkLst>
            <pc:docMk/>
            <pc:sldMk cId="1593617372" sldId="437"/>
            <ac:picMk id="10" creationId="{D7EFEFAD-0D76-1652-B30E-32D9F0A01E4D}"/>
          </ac:picMkLst>
        </pc:picChg>
      </pc:sldChg>
      <pc:sldChg chg="modSp">
        <pc:chgData name="Laurens Beke" userId="S::laurens.beke@ugent.be::b6f79eba-3fc7-4bde-badd-2b9e9374e99b" providerId="AD" clId="Web-{EE72AF32-556F-F975-29C6-5FE790D2B12C}" dt="2025-12-15T13:06:20.456" v="66" actId="20577"/>
        <pc:sldMkLst>
          <pc:docMk/>
          <pc:sldMk cId="3732951037" sldId="462"/>
        </pc:sldMkLst>
        <pc:spChg chg="mod">
          <ac:chgData name="Laurens Beke" userId="S::laurens.beke@ugent.be::b6f79eba-3fc7-4bde-badd-2b9e9374e99b" providerId="AD" clId="Web-{EE72AF32-556F-F975-29C6-5FE790D2B12C}" dt="2025-12-15T13:06:20.456" v="66" actId="20577"/>
          <ac:spMkLst>
            <pc:docMk/>
            <pc:sldMk cId="3732951037" sldId="462"/>
            <ac:spMk id="11" creationId="{9E68AD47-52F0-03A3-095F-52F0899089F4}"/>
          </ac:spMkLst>
        </pc:spChg>
      </pc:sldChg>
      <pc:sldChg chg="modSp">
        <pc:chgData name="Laurens Beke" userId="S::laurens.beke@ugent.be::b6f79eba-3fc7-4bde-badd-2b9e9374e99b" providerId="AD" clId="Web-{EE72AF32-556F-F975-29C6-5FE790D2B12C}" dt="2025-12-15T13:06:38.207" v="91" actId="20577"/>
        <pc:sldMkLst>
          <pc:docMk/>
          <pc:sldMk cId="623021112" sldId="463"/>
        </pc:sldMkLst>
        <pc:spChg chg="mod">
          <ac:chgData name="Laurens Beke" userId="S::laurens.beke@ugent.be::b6f79eba-3fc7-4bde-badd-2b9e9374e99b" providerId="AD" clId="Web-{EE72AF32-556F-F975-29C6-5FE790D2B12C}" dt="2025-12-15T13:06:38.207" v="91" actId="20577"/>
          <ac:spMkLst>
            <pc:docMk/>
            <pc:sldMk cId="623021112" sldId="463"/>
            <ac:spMk id="4" creationId="{8A47BCB5-6C86-6243-38DF-75C717399397}"/>
          </ac:spMkLst>
        </pc:spChg>
        <pc:spChg chg="mod">
          <ac:chgData name="Laurens Beke" userId="S::laurens.beke@ugent.be::b6f79eba-3fc7-4bde-badd-2b9e9374e99b" providerId="AD" clId="Web-{EE72AF32-556F-F975-29C6-5FE790D2B12C}" dt="2025-12-15T13:06:24.691" v="74" actId="20577"/>
          <ac:spMkLst>
            <pc:docMk/>
            <pc:sldMk cId="623021112" sldId="463"/>
            <ac:spMk id="21" creationId="{D9626B1E-E8B0-F6B4-CE1B-011FFD344E40}"/>
          </ac:spMkLst>
        </pc:spChg>
      </pc:sldChg>
    </pc:docChg>
  </pc:docChgLst>
  <pc:docChgLst>
    <pc:chgData name="Laurens Beke" userId="S::laurens.beke@ugent.be::b6f79eba-3fc7-4bde-badd-2b9e9374e99b" providerId="AD" clId="Web-{5F6C626B-60AC-BD7B-A6AD-043E7D847855}"/>
    <pc:docChg chg="addSld delSld modSld">
      <pc:chgData name="Laurens Beke" userId="S::laurens.beke@ugent.be::b6f79eba-3fc7-4bde-badd-2b9e9374e99b" providerId="AD" clId="Web-{5F6C626B-60AC-BD7B-A6AD-043E7D847855}" dt="2025-12-15T14:26:03.927" v="192" actId="20577"/>
      <pc:docMkLst>
        <pc:docMk/>
      </pc:docMkLst>
      <pc:sldChg chg="addSp delSp modSp add del">
        <pc:chgData name="Laurens Beke" userId="S::laurens.beke@ugent.be::b6f79eba-3fc7-4bde-badd-2b9e9374e99b" providerId="AD" clId="Web-{5F6C626B-60AC-BD7B-A6AD-043E7D847855}" dt="2025-12-15T13:30:01.248" v="67"/>
        <pc:sldMkLst>
          <pc:docMk/>
          <pc:sldMk cId="3638660207" sldId="434"/>
        </pc:sldMkLst>
        <pc:spChg chg="add del mod ord">
          <ac:chgData name="Laurens Beke" userId="S::laurens.beke@ugent.be::b6f79eba-3fc7-4bde-badd-2b9e9374e99b" providerId="AD" clId="Web-{5F6C626B-60AC-BD7B-A6AD-043E7D847855}" dt="2025-12-15T13:29:18.698" v="49"/>
          <ac:spMkLst>
            <pc:docMk/>
            <pc:sldMk cId="3638660207" sldId="434"/>
            <ac:spMk id="6" creationId="{F5640F97-F6FE-62EA-7758-5EE413BAC8AD}"/>
          </ac:spMkLst>
        </pc:spChg>
        <pc:picChg chg="add del mod">
          <ac:chgData name="Laurens Beke" userId="S::laurens.beke@ugent.be::b6f79eba-3fc7-4bde-badd-2b9e9374e99b" providerId="AD" clId="Web-{5F6C626B-60AC-BD7B-A6AD-043E7D847855}" dt="2025-12-15T13:26:00.909" v="41"/>
          <ac:picMkLst>
            <pc:docMk/>
            <pc:sldMk cId="3638660207" sldId="434"/>
            <ac:picMk id="2" creationId="{80A83330-62E1-C2B0-967E-F79C094E0229}"/>
          </ac:picMkLst>
        </pc:picChg>
        <pc:picChg chg="add del ord">
          <ac:chgData name="Laurens Beke" userId="S::laurens.beke@ugent.be::b6f79eba-3fc7-4bde-badd-2b9e9374e99b" providerId="AD" clId="Web-{5F6C626B-60AC-BD7B-A6AD-043E7D847855}" dt="2025-12-15T13:29:18.698" v="49"/>
          <ac:picMkLst>
            <pc:docMk/>
            <pc:sldMk cId="3638660207" sldId="434"/>
            <ac:picMk id="3" creationId="{F147C104-3BCB-1E8C-6EF1-9EE2C0F3752F}"/>
          </ac:picMkLst>
        </pc:picChg>
        <pc:picChg chg="add del">
          <ac:chgData name="Laurens Beke" userId="S::laurens.beke@ugent.be::b6f79eba-3fc7-4bde-badd-2b9e9374e99b" providerId="AD" clId="Web-{5F6C626B-60AC-BD7B-A6AD-043E7D847855}" dt="2025-12-15T13:29:18.698" v="49"/>
          <ac:picMkLst>
            <pc:docMk/>
            <pc:sldMk cId="3638660207" sldId="434"/>
            <ac:picMk id="5" creationId="{9DD587AB-EB4A-CDAC-AE6D-4326E510070D}"/>
          </ac:picMkLst>
        </pc:picChg>
        <pc:picChg chg="del">
          <ac:chgData name="Laurens Beke" userId="S::laurens.beke@ugent.be::b6f79eba-3fc7-4bde-badd-2b9e9374e99b" providerId="AD" clId="Web-{5F6C626B-60AC-BD7B-A6AD-043E7D847855}" dt="2025-12-15T13:25:51.815" v="35"/>
          <ac:picMkLst>
            <pc:docMk/>
            <pc:sldMk cId="3638660207" sldId="434"/>
            <ac:picMk id="21" creationId="{00000000-0000-0000-0000-000000000000}"/>
          </ac:picMkLst>
        </pc:picChg>
        <pc:picChg chg="del">
          <ac:chgData name="Laurens Beke" userId="S::laurens.beke@ugent.be::b6f79eba-3fc7-4bde-badd-2b9e9374e99b" providerId="AD" clId="Web-{5F6C626B-60AC-BD7B-A6AD-043E7D847855}" dt="2025-12-15T13:25:53.565" v="36"/>
          <ac:picMkLst>
            <pc:docMk/>
            <pc:sldMk cId="3638660207" sldId="434"/>
            <ac:picMk id="27" creationId="{00000000-0000-0000-0000-000000000000}"/>
          </ac:picMkLst>
        </pc:picChg>
      </pc:sldChg>
      <pc:sldChg chg="modSp">
        <pc:chgData name="Laurens Beke" userId="S::laurens.beke@ugent.be::b6f79eba-3fc7-4bde-badd-2b9e9374e99b" providerId="AD" clId="Web-{5F6C626B-60AC-BD7B-A6AD-043E7D847855}" dt="2025-12-15T13:25:08.096" v="34" actId="20577"/>
        <pc:sldMkLst>
          <pc:docMk/>
          <pc:sldMk cId="1593617372" sldId="437"/>
        </pc:sldMkLst>
        <pc:spChg chg="mod">
          <ac:chgData name="Laurens Beke" userId="S::laurens.beke@ugent.be::b6f79eba-3fc7-4bde-badd-2b9e9374e99b" providerId="AD" clId="Web-{5F6C626B-60AC-BD7B-A6AD-043E7D847855}" dt="2025-12-15T13:25:08.096" v="34" actId="20577"/>
          <ac:spMkLst>
            <pc:docMk/>
            <pc:sldMk cId="1593617372" sldId="437"/>
            <ac:spMk id="6" creationId="{0A432A7F-DD8F-FEDF-A780-F48BC3F377E0}"/>
          </ac:spMkLst>
        </pc:spChg>
      </pc:sldChg>
      <pc:sldChg chg="addSp delSp modSp add replId">
        <pc:chgData name="Laurens Beke" userId="S::laurens.beke@ugent.be::b6f79eba-3fc7-4bde-badd-2b9e9374e99b" providerId="AD" clId="Web-{5F6C626B-60AC-BD7B-A6AD-043E7D847855}" dt="2025-12-15T14:26:03.927" v="192" actId="20577"/>
        <pc:sldMkLst>
          <pc:docMk/>
          <pc:sldMk cId="3953790917" sldId="542"/>
        </pc:sldMkLst>
        <pc:spChg chg="del">
          <ac:chgData name="Laurens Beke" userId="S::laurens.beke@ugent.be::b6f79eba-3fc7-4bde-badd-2b9e9374e99b" providerId="AD" clId="Web-{5F6C626B-60AC-BD7B-A6AD-043E7D847855}" dt="2025-12-15T13:29:31.058" v="59"/>
          <ac:spMkLst>
            <pc:docMk/>
            <pc:sldMk cId="3953790917" sldId="542"/>
            <ac:spMk id="4" creationId="{C34D2BCF-0090-C969-A339-5043A5683A26}"/>
          </ac:spMkLst>
        </pc:spChg>
        <pc:spChg chg="add ord">
          <ac:chgData name="Laurens Beke" userId="S::laurens.beke@ugent.be::b6f79eba-3fc7-4bde-badd-2b9e9374e99b" providerId="AD" clId="Web-{5F6C626B-60AC-BD7B-A6AD-043E7D847855}" dt="2025-12-15T13:29:29.433" v="58"/>
          <ac:spMkLst>
            <pc:docMk/>
            <pc:sldMk cId="3953790917" sldId="542"/>
            <ac:spMk id="5" creationId="{154BD906-CB06-0BDF-F8FE-892214C2A919}"/>
          </ac:spMkLst>
        </pc:spChg>
        <pc:spChg chg="del">
          <ac:chgData name="Laurens Beke" userId="S::laurens.beke@ugent.be::b6f79eba-3fc7-4bde-badd-2b9e9374e99b" providerId="AD" clId="Web-{5F6C626B-60AC-BD7B-A6AD-043E7D847855}" dt="2025-12-15T13:30:04.358" v="70"/>
          <ac:spMkLst>
            <pc:docMk/>
            <pc:sldMk cId="3953790917" sldId="542"/>
            <ac:spMk id="7" creationId="{5B9803CD-1823-F516-2F01-9CF0E6E9B5FE}"/>
          </ac:spMkLst>
        </pc:spChg>
        <pc:spChg chg="add del mod">
          <ac:chgData name="Laurens Beke" userId="S::laurens.beke@ugent.be::b6f79eba-3fc7-4bde-badd-2b9e9374e99b" providerId="AD" clId="Web-{5F6C626B-60AC-BD7B-A6AD-043E7D847855}" dt="2025-12-15T13:32:22.591" v="99"/>
          <ac:spMkLst>
            <pc:docMk/>
            <pc:sldMk cId="3953790917" sldId="542"/>
            <ac:spMk id="8" creationId="{4BF4F1BF-5B83-7DEB-C1DC-95DBAB83F96F}"/>
          </ac:spMkLst>
        </pc:spChg>
        <pc:spChg chg="add del mod">
          <ac:chgData name="Laurens Beke" userId="S::laurens.beke@ugent.be::b6f79eba-3fc7-4bde-badd-2b9e9374e99b" providerId="AD" clId="Web-{5F6C626B-60AC-BD7B-A6AD-043E7D847855}" dt="2025-12-15T13:35:39.442" v="162"/>
          <ac:spMkLst>
            <pc:docMk/>
            <pc:sldMk cId="3953790917" sldId="542"/>
            <ac:spMk id="9" creationId="{D15F5EEC-5FF0-C595-DDFE-9B78E63E748D}"/>
          </ac:spMkLst>
        </pc:spChg>
        <pc:spChg chg="add mod">
          <ac:chgData name="Laurens Beke" userId="S::laurens.beke@ugent.be::b6f79eba-3fc7-4bde-badd-2b9e9374e99b" providerId="AD" clId="Web-{5F6C626B-60AC-BD7B-A6AD-043E7D847855}" dt="2025-12-15T14:26:03.927" v="192" actId="20577"/>
          <ac:spMkLst>
            <pc:docMk/>
            <pc:sldMk cId="3953790917" sldId="542"/>
            <ac:spMk id="10" creationId="{ED8740C1-53DA-A50A-7061-645AB5602477}"/>
          </ac:spMkLst>
        </pc:spChg>
        <pc:spChg chg="mod">
          <ac:chgData name="Laurens Beke" userId="S::laurens.beke@ugent.be::b6f79eba-3fc7-4bde-badd-2b9e9374e99b" providerId="AD" clId="Web-{5F6C626B-60AC-BD7B-A6AD-043E7D847855}" dt="2025-12-15T13:34:00.377" v="139" actId="20577"/>
          <ac:spMkLst>
            <pc:docMk/>
            <pc:sldMk cId="3953790917" sldId="542"/>
            <ac:spMk id="12" creationId="{17DE54E2-1A29-A106-0994-D606971109BB}"/>
          </ac:spMkLst>
        </pc:spChg>
        <pc:picChg chg="add ord">
          <ac:chgData name="Laurens Beke" userId="S::laurens.beke@ugent.be::b6f79eba-3fc7-4bde-badd-2b9e9374e99b" providerId="AD" clId="Web-{5F6C626B-60AC-BD7B-A6AD-043E7D847855}" dt="2025-12-15T13:29:28.964" v="52"/>
          <ac:picMkLst>
            <pc:docMk/>
            <pc:sldMk cId="3953790917" sldId="542"/>
            <ac:picMk id="2" creationId="{7C063790-A261-F803-6C54-E3F2A4C9D65C}"/>
          </ac:picMkLst>
        </pc:picChg>
        <pc:picChg chg="add ord">
          <ac:chgData name="Laurens Beke" userId="S::laurens.beke@ugent.be::b6f79eba-3fc7-4bde-badd-2b9e9374e99b" providerId="AD" clId="Web-{5F6C626B-60AC-BD7B-A6AD-043E7D847855}" dt="2025-12-15T13:29:29.214" v="55"/>
          <ac:picMkLst>
            <pc:docMk/>
            <pc:sldMk cId="3953790917" sldId="542"/>
            <ac:picMk id="3" creationId="{1BBAD35D-F276-A616-F1BA-39BAADE5A0AF}"/>
          </ac:picMkLst>
        </pc:picChg>
      </pc:sldChg>
    </pc:docChg>
  </pc:docChgLst>
  <pc:docChgLst>
    <pc:chgData name="Laurens Beke" userId="b6f79eba-3fc7-4bde-badd-2b9e9374e99b" providerId="ADAL" clId="{3C8C56DF-76E6-47DA-95E6-6BBD55FE8D67}"/>
    <pc:docChg chg="delSld modSld">
      <pc:chgData name="Laurens Beke" userId="b6f79eba-3fc7-4bde-badd-2b9e9374e99b" providerId="ADAL" clId="{3C8C56DF-76E6-47DA-95E6-6BBD55FE8D67}" dt="2025-12-15T15:21:43.156" v="4" actId="20577"/>
      <pc:docMkLst>
        <pc:docMk/>
      </pc:docMkLst>
      <pc:sldChg chg="modSp mod">
        <pc:chgData name="Laurens Beke" userId="b6f79eba-3fc7-4bde-badd-2b9e9374e99b" providerId="ADAL" clId="{3C8C56DF-76E6-47DA-95E6-6BBD55FE8D67}" dt="2025-12-15T15:21:43.156" v="4" actId="20577"/>
        <pc:sldMkLst>
          <pc:docMk/>
          <pc:sldMk cId="2857098447" sldId="428"/>
        </pc:sldMkLst>
        <pc:spChg chg="mod">
          <ac:chgData name="Laurens Beke" userId="b6f79eba-3fc7-4bde-badd-2b9e9374e99b" providerId="ADAL" clId="{3C8C56DF-76E6-47DA-95E6-6BBD55FE8D67}" dt="2025-12-15T15:21:43.156" v="4" actId="20577"/>
          <ac:spMkLst>
            <pc:docMk/>
            <pc:sldMk cId="2857098447" sldId="428"/>
            <ac:spMk id="7" creationId="{AB2927F3-79DF-CDCA-B958-15E60B8E6684}"/>
          </ac:spMkLst>
        </pc:spChg>
      </pc:sldChg>
      <pc:sldChg chg="del">
        <pc:chgData name="Laurens Beke" userId="b6f79eba-3fc7-4bde-badd-2b9e9374e99b" providerId="ADAL" clId="{3C8C56DF-76E6-47DA-95E6-6BBD55FE8D67}" dt="2025-12-15T15:20:09.667" v="0" actId="47"/>
        <pc:sldMkLst>
          <pc:docMk/>
          <pc:sldMk cId="3638660207" sldId="434"/>
        </pc:sldMkLst>
      </pc:sldChg>
      <pc:sldChg chg="modSp mod">
        <pc:chgData name="Laurens Beke" userId="b6f79eba-3fc7-4bde-badd-2b9e9374e99b" providerId="ADAL" clId="{3C8C56DF-76E6-47DA-95E6-6BBD55FE8D67}" dt="2025-12-15T15:21:06.999" v="2" actId="1076"/>
        <pc:sldMkLst>
          <pc:docMk/>
          <pc:sldMk cId="3953790917" sldId="542"/>
        </pc:sldMkLst>
        <pc:picChg chg="mod">
          <ac:chgData name="Laurens Beke" userId="b6f79eba-3fc7-4bde-badd-2b9e9374e99b" providerId="ADAL" clId="{3C8C56DF-76E6-47DA-95E6-6BBD55FE8D67}" dt="2025-12-15T15:21:06.999" v="2" actId="1076"/>
          <ac:picMkLst>
            <pc:docMk/>
            <pc:sldMk cId="3953790917" sldId="542"/>
            <ac:picMk id="3" creationId="{1BBAD35D-F276-A616-F1BA-39BAADE5A0A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49180025380612E-2"/>
          <c:y val="5.3625827611197781E-2"/>
          <c:w val="0.92820825660780926"/>
          <c:h val="0.62176594418307563"/>
        </c:manualLayout>
      </c:layout>
      <c:barChart>
        <c:barDir val="col"/>
        <c:grouping val="stacked"/>
        <c:varyColors val="0"/>
        <c:ser>
          <c:idx val="0"/>
          <c:order val="0"/>
          <c:tx>
            <c:strRef>
              <c:f>'3. Expenditure'!$A$59</c:f>
              <c:strCache>
                <c:ptCount val="1"/>
                <c:pt idx="0">
                  <c:v>Public Research Funding - Regional and National </c:v>
                </c:pt>
              </c:strCache>
            </c:strRef>
          </c:tx>
          <c:spPr>
            <a:solidFill>
              <a:schemeClr val="accent1"/>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Expenditure'!$P$59:$Z$59</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FD3C-4D69-B6D6-CC525751A7C2}"/>
            </c:ext>
          </c:extLst>
        </c:ser>
        <c:ser>
          <c:idx val="1"/>
          <c:order val="1"/>
          <c:tx>
            <c:strRef>
              <c:f>'3. Expenditure'!$A$60</c:f>
              <c:strCache>
                <c:ptCount val="1"/>
                <c:pt idx="0">
                  <c:v>Public Research Funding - EU and International</c:v>
                </c:pt>
              </c:strCache>
            </c:strRef>
          </c:tx>
          <c:spPr>
            <a:solidFill>
              <a:srgbClr val="FFC000"/>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Expenditure'!$P$60:$Z$60</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FD3C-4D69-B6D6-CC525751A7C2}"/>
            </c:ext>
          </c:extLst>
        </c:ser>
        <c:ser>
          <c:idx val="2"/>
          <c:order val="2"/>
          <c:tx>
            <c:strRef>
              <c:f>'3. Expenditure'!$A$61</c:f>
              <c:strCache>
                <c:ptCount val="1"/>
                <c:pt idx="0">
                  <c:v>Private Research Funding</c:v>
                </c:pt>
              </c:strCache>
            </c:strRef>
          </c:tx>
          <c:spPr>
            <a:solidFill>
              <a:schemeClr val="tx2">
                <a:lumMod val="20000"/>
                <a:lumOff val="80000"/>
              </a:schemeClr>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Expenditure'!$P$61:$Z$61</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FD3C-4D69-B6D6-CC525751A7C2}"/>
            </c:ext>
          </c:extLst>
        </c:ser>
        <c:dLbls>
          <c:showLegendKey val="0"/>
          <c:showVal val="0"/>
          <c:showCatName val="0"/>
          <c:showSerName val="0"/>
          <c:showPercent val="0"/>
          <c:showBubbleSize val="0"/>
        </c:dLbls>
        <c:gapWidth val="150"/>
        <c:overlap val="100"/>
        <c:axId val="1917240815"/>
        <c:axId val="2057764287"/>
      </c:barChart>
      <c:catAx>
        <c:axId val="19172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2057764287"/>
        <c:crosses val="autoZero"/>
        <c:auto val="1"/>
        <c:lblAlgn val="ctr"/>
        <c:lblOffset val="100"/>
        <c:noMultiLvlLbl val="0"/>
      </c:catAx>
      <c:valAx>
        <c:axId val="2057764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917240815"/>
        <c:crosses val="autoZero"/>
        <c:crossBetween val="between"/>
      </c:valAx>
      <c:spPr>
        <a:noFill/>
        <a:ln>
          <a:noFill/>
        </a:ln>
        <a:effectLst/>
      </c:spPr>
    </c:plotArea>
    <c:legend>
      <c:legendPos val="b"/>
      <c:layout>
        <c:manualLayout>
          <c:xMode val="edge"/>
          <c:yMode val="edge"/>
          <c:x val="5.9098775876086862E-2"/>
          <c:y val="0.79190515084575519"/>
          <c:w val="0.91937474817082587"/>
          <c:h val="0.196889701998550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0">
          <a:latin typeface="UGent Panno Text" panose="02000506040000040003" pitchFamily="2" charset="0"/>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12/15/2025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www.ugent.be </a:t>
            </a:r>
          </a:p>
          <a:p>
            <a:r>
              <a:rPr lang="en-US" sz="1200" b="0" i="0" kern="1200">
                <a:solidFill>
                  <a:schemeClr val="tx1"/>
                </a:solidFill>
                <a:effectLst/>
                <a:latin typeface="+mn-lt"/>
                <a:ea typeface="+mn-ea"/>
                <a:cs typeface="+mn-cs"/>
              </a:rPr>
              <a:t>#ugent</a:t>
            </a:r>
            <a:endParaRPr lang="en-BE"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Ghent University has different</a:t>
            </a:r>
            <a:r>
              <a:rPr lang="nl-BE" baseline="0"/>
              <a:t> </a:t>
            </a:r>
            <a:r>
              <a:rPr lang="nl-BE" baseline="0" err="1"/>
              <a:t>campuses</a:t>
            </a:r>
            <a:r>
              <a:rPr lang="nl-BE" baseline="0"/>
              <a:t> in </a:t>
            </a:r>
            <a:r>
              <a:rPr lang="nl-BE" baseline="0" err="1"/>
              <a:t>the</a:t>
            </a:r>
            <a:r>
              <a:rPr lang="nl-BE" baseline="0"/>
              <a:t> </a:t>
            </a:r>
            <a:r>
              <a:rPr lang="nl-BE" baseline="0" err="1"/>
              <a:t>city</a:t>
            </a:r>
            <a:r>
              <a:rPr lang="nl-BE" baseline="0"/>
              <a:t> center </a:t>
            </a:r>
            <a:r>
              <a:rPr lang="nl-BE" baseline="0" err="1"/>
              <a:t>and</a:t>
            </a:r>
            <a:r>
              <a:rPr lang="nl-BE" baseline="0"/>
              <a:t> </a:t>
            </a:r>
            <a:r>
              <a:rPr lang="nl-BE" baseline="0" err="1"/>
              <a:t>around</a:t>
            </a:r>
            <a:r>
              <a:rPr lang="nl-BE" baseline="0"/>
              <a:t> </a:t>
            </a:r>
            <a:r>
              <a:rPr lang="nl-BE" baseline="0" err="1"/>
              <a:t>the</a:t>
            </a:r>
            <a:r>
              <a:rPr lang="nl-BE" baseline="0"/>
              <a:t> </a:t>
            </a:r>
            <a:r>
              <a:rPr lang="nl-BE" baseline="0" err="1"/>
              <a:t>region</a:t>
            </a:r>
            <a:r>
              <a:rPr lang="nl-BE" baseline="0"/>
              <a:t> of Ghent: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BCA3-DF7F-9244-28DD-AE6713ED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C9F816-0879-6926-B433-5A59EAA831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7D4DDA-AD1B-E836-80CC-B4D6C4F3D35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9DC996C2-739D-EF3C-6697-98E64488726B}"/>
              </a:ext>
            </a:extLst>
          </p:cNvPr>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109207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a:solidFill>
                  <a:srgbClr val="0A1E60"/>
                </a:solidFill>
                <a:latin typeface="Frutiger LT Std 47 Light Cn" pitchFamily="34" charset="0"/>
              </a:rPr>
              <a:t>Founded 1st of October 2013</a:t>
            </a:r>
          </a:p>
          <a:p>
            <a:pPr marL="0" indent="0">
              <a:spcBef>
                <a:spcPct val="20000"/>
              </a:spcBef>
              <a:buSzPct val="50000"/>
              <a:buFontTx/>
              <a:buNone/>
            </a:pPr>
            <a:r>
              <a:rPr lang="en-US" altLang="nl-BE">
                <a:solidFill>
                  <a:srgbClr val="0A1E60"/>
                </a:solidFill>
                <a:latin typeface="Frutiger LT Std 47 Light Cn" pitchFamily="34" charset="0"/>
              </a:rPr>
              <a:t>Since 2018: 2 new study </a:t>
            </a:r>
            <a:r>
              <a:rPr lang="en-US" altLang="nl-BE" err="1">
                <a:solidFill>
                  <a:srgbClr val="0A1E60"/>
                </a:solidFill>
                <a:latin typeface="Frutiger LT Std 47 Light Cn" pitchFamily="34" charset="0"/>
              </a:rPr>
              <a:t>programmes</a:t>
            </a:r>
            <a:r>
              <a:rPr lang="en-US" altLang="nl-BE">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r>
              <a:rPr lang="en-US" altLang="nl-BE">
                <a:solidFill>
                  <a:srgbClr val="0A1E60"/>
                </a:solidFill>
                <a:latin typeface="Frutiger LT Std 47 Light Cn" pitchFamily="34" charset="0"/>
              </a:rPr>
              <a:t>From the Faculty of Engineering and Architecture</a:t>
            </a:r>
            <a:endParaRPr lang="nl-BE" altLang="nl-BE">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err="1"/>
              <a:t>Ghent</a:t>
            </a:r>
            <a:r>
              <a:rPr lang="nl-BE"/>
              <a:t> University </a:t>
            </a:r>
            <a:r>
              <a:rPr lang="nl-BE" err="1"/>
              <a:t>department</a:t>
            </a:r>
            <a:r>
              <a:rPr lang="nl-BE"/>
              <a:t> of </a:t>
            </a:r>
            <a:r>
              <a:rPr lang="nl-BE" err="1"/>
              <a:t>the</a:t>
            </a:r>
            <a:r>
              <a:rPr lang="nl-BE"/>
              <a:t> United Nations, in cooperation </a:t>
            </a:r>
            <a:r>
              <a:rPr lang="nl-BE" err="1"/>
              <a:t>with</a:t>
            </a:r>
            <a:r>
              <a:rPr lang="nl-BE"/>
              <a:t> </a:t>
            </a:r>
            <a:r>
              <a:rPr lang="nl-BE" err="1"/>
              <a:t>the</a:t>
            </a:r>
            <a:r>
              <a:rPr lang="nl-BE"/>
              <a:t> VUB. </a:t>
            </a:r>
            <a:r>
              <a:rPr lang="nl-BE" err="1"/>
              <a:t>Economists</a:t>
            </a:r>
            <a:r>
              <a:rPr lang="nl-BE"/>
              <a:t>, </a:t>
            </a:r>
            <a:r>
              <a:rPr lang="nl-BE" err="1"/>
              <a:t>political</a:t>
            </a:r>
            <a:r>
              <a:rPr lang="nl-BE"/>
              <a:t> </a:t>
            </a:r>
            <a:r>
              <a:rPr lang="nl-BE" err="1"/>
              <a:t>scientists</a:t>
            </a:r>
            <a:r>
              <a:rPr lang="nl-BE"/>
              <a:t> </a:t>
            </a:r>
            <a:r>
              <a:rPr lang="nl-BE" err="1"/>
              <a:t>and</a:t>
            </a:r>
            <a:r>
              <a:rPr lang="nl-BE"/>
              <a:t> </a:t>
            </a:r>
            <a:r>
              <a:rPr lang="nl-BE" err="1"/>
              <a:t>lawyers</a:t>
            </a:r>
            <a:r>
              <a:rPr lang="nl-BE"/>
              <a:t> do research </a:t>
            </a:r>
            <a:r>
              <a:rPr lang="nl-BE" err="1"/>
              <a:t>into</a:t>
            </a:r>
            <a:r>
              <a:rPr lang="nl-BE"/>
              <a:t> </a:t>
            </a:r>
            <a:r>
              <a:rPr lang="nl-BE" err="1"/>
              <a:t>regional</a:t>
            </a:r>
            <a:r>
              <a:rPr lang="nl-BE"/>
              <a:t> </a:t>
            </a:r>
            <a:r>
              <a:rPr lang="nl-BE" err="1"/>
              <a:t>integration</a:t>
            </a:r>
            <a:r>
              <a:rPr lang="nl-BE"/>
              <a:t> </a:t>
            </a:r>
            <a:r>
              <a:rPr lang="nl-BE" err="1"/>
              <a:t>processes</a:t>
            </a:r>
            <a:r>
              <a:rPr lang="nl-BE"/>
              <a:t> </a:t>
            </a:r>
            <a:r>
              <a:rPr lang="nl-BE" err="1"/>
              <a:t>and</a:t>
            </a:r>
            <a:r>
              <a:rPr lang="nl-BE"/>
              <a:t> </a:t>
            </a:r>
            <a:r>
              <a:rPr lang="nl-BE" err="1"/>
              <a:t>the</a:t>
            </a:r>
            <a:r>
              <a:rPr lang="nl-BE"/>
              <a:t> </a:t>
            </a:r>
            <a:r>
              <a:rPr lang="nl-BE" err="1"/>
              <a:t>role</a:t>
            </a:r>
            <a:r>
              <a:rPr lang="nl-BE"/>
              <a:t> of </a:t>
            </a:r>
            <a:r>
              <a:rPr lang="nl-BE" err="1"/>
              <a:t>regionalisation</a:t>
            </a:r>
            <a:r>
              <a:rPr lang="nl-BE"/>
              <a:t> in a </a:t>
            </a:r>
            <a:r>
              <a:rPr lang="nl-BE" err="1"/>
              <a:t>globalized</a:t>
            </a:r>
            <a:r>
              <a:rPr lang="nl-BE"/>
              <a:t> </a:t>
            </a:r>
            <a:r>
              <a:rPr lang="nl-BE" err="1"/>
              <a:t>world</a:t>
            </a:r>
            <a:r>
              <a:rPr lang="nl-BE"/>
              <a:t>. UNU-CRIS </a:t>
            </a:r>
            <a:r>
              <a:rPr lang="nl-BE" err="1"/>
              <a:t>also</a:t>
            </a:r>
            <a:r>
              <a:rPr lang="nl-BE"/>
              <a:t> </a:t>
            </a:r>
            <a:r>
              <a:rPr lang="nl-BE" err="1"/>
              <a:t>functions</a:t>
            </a:r>
            <a:r>
              <a:rPr lang="nl-BE"/>
              <a:t> as a </a:t>
            </a:r>
            <a:r>
              <a:rPr lang="nl-BE" err="1"/>
              <a:t>think</a:t>
            </a:r>
            <a:r>
              <a:rPr lang="nl-BE"/>
              <a:t> tank </a:t>
            </a:r>
            <a:r>
              <a:rPr lang="nl-BE" err="1"/>
              <a:t>for</a:t>
            </a:r>
            <a:r>
              <a:rPr lang="nl-BE"/>
              <a:t> </a:t>
            </a:r>
            <a:r>
              <a:rPr lang="nl-BE" err="1"/>
              <a:t>several</a:t>
            </a:r>
            <a:r>
              <a:rPr lang="nl-BE"/>
              <a:t> </a:t>
            </a:r>
            <a:r>
              <a:rPr lang="nl-BE" err="1"/>
              <a:t>governments</a:t>
            </a:r>
            <a:r>
              <a:rPr lang="nl-BE"/>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 </a:t>
            </a:r>
            <a:r>
              <a:rPr lang="en-US" altLang="nl-BE" baseline="0">
                <a:latin typeface="Arial" panose="020B0604020202020204" pitchFamily="34" charset="0"/>
              </a:rPr>
              <a:t>is the 84rd rector of Ghent University. She was appointed at the beginning of the 2025-2026 academic year.</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Ghent</a:t>
            </a:r>
            <a:r>
              <a:rPr lang="nl-NL"/>
              <a:t> is </a:t>
            </a:r>
            <a:r>
              <a:rPr lang="nl-NL" err="1"/>
              <a:t>located</a:t>
            </a:r>
            <a:r>
              <a:rPr lang="nl-NL"/>
              <a:t> in </a:t>
            </a:r>
            <a:r>
              <a:rPr lang="nl-NL" err="1"/>
              <a:t>Flanders</a:t>
            </a:r>
            <a:r>
              <a:rPr lang="nl-NL"/>
              <a:t>,</a:t>
            </a:r>
            <a:r>
              <a:rPr lang="nl-NL" baseline="0"/>
              <a:t> Belgium. The </a:t>
            </a:r>
            <a:r>
              <a:rPr lang="nl-NL" baseline="0" err="1"/>
              <a:t>city</a:t>
            </a:r>
            <a:r>
              <a:rPr lang="nl-NL" baseline="0"/>
              <a:t> is close </a:t>
            </a:r>
            <a:r>
              <a:rPr lang="nl-NL" baseline="0" err="1"/>
              <a:t>to</a:t>
            </a:r>
            <a:r>
              <a:rPr lang="nl-NL" baseline="0"/>
              <a:t> a few major European </a:t>
            </a:r>
            <a:r>
              <a:rPr lang="nl-NL" baseline="0" err="1"/>
              <a:t>cities</a:t>
            </a:r>
            <a:r>
              <a:rPr lang="nl-NL" baseline="0"/>
              <a:t> like Brussels, Paris </a:t>
            </a:r>
            <a:r>
              <a:rPr lang="nl-NL" baseline="0" err="1"/>
              <a:t>and</a:t>
            </a:r>
            <a:r>
              <a:rPr lang="nl-NL" baseline="0"/>
              <a:t> Amsterdam.</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BDE0-A47B-F8B1-259B-BD602C320B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71308A-E0EA-EC2C-27AC-A65AEBEAF5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917D9D-0B34-792D-3B11-4259C1DFBBFC}"/>
              </a:ext>
            </a:extLst>
          </p:cNvPr>
          <p:cNvSpPr>
            <a:spLocks noGrp="1"/>
          </p:cNvSpPr>
          <p:nvPr>
            <p:ph type="body" idx="1"/>
          </p:nvPr>
        </p:nvSpPr>
        <p:spPr/>
        <p:txBody>
          <a:bodyPr/>
          <a:lstStyle/>
          <a:p>
            <a:pPr>
              <a:defRPr/>
            </a:pPr>
            <a:r>
              <a:rPr lang="nl-NL" dirty="0"/>
              <a:t>We are a </a:t>
            </a:r>
            <a:r>
              <a:rPr lang="nl-NL" dirty="0" err="1"/>
              <a:t>comprehensive</a:t>
            </a:r>
            <a:r>
              <a:rPr lang="nl-NL" dirty="0"/>
              <a:t> </a:t>
            </a:r>
            <a:r>
              <a:rPr lang="nl-NL" dirty="0" err="1"/>
              <a:t>university</a:t>
            </a:r>
            <a:r>
              <a:rPr lang="nl-NL" dirty="0"/>
              <a:t>, </a:t>
            </a:r>
            <a:r>
              <a:rPr lang="en-US" dirty="0"/>
              <a:t>with 11 faculties, spread across several buildings and campuses in and around the city of Ghent.</a:t>
            </a:r>
          </a:p>
          <a:p>
            <a:pPr>
              <a:defRPr/>
            </a:pPr>
            <a:r>
              <a:rPr lang="en-US" dirty="0"/>
              <a:t>Each faculty is managed by the dean and the faculty board, </a:t>
            </a:r>
            <a:r>
              <a:rPr lang="en-GB" dirty="0"/>
              <a:t>consisting of a number of departments (adding up to about 80 departments).</a:t>
            </a: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60C10935-73DB-2285-47C5-5404BFAFBF85}"/>
              </a:ext>
            </a:extLst>
          </p:cNvPr>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115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46</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47</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err="1"/>
              <a:t>Education</a:t>
            </a:r>
            <a:r>
              <a:rPr lang="nl-BE"/>
              <a:t>:</a:t>
            </a:r>
          </a:p>
          <a:p>
            <a:r>
              <a:rPr lang="nl-BE"/>
              <a:t>7 International Course </a:t>
            </a:r>
            <a:r>
              <a:rPr lang="nl-BE" err="1"/>
              <a:t>Programmes</a:t>
            </a:r>
            <a:r>
              <a:rPr lang="nl-BE"/>
              <a:t>: English-</a:t>
            </a:r>
            <a:r>
              <a:rPr lang="nl-BE" err="1"/>
              <a:t>taught</a:t>
            </a:r>
            <a:r>
              <a:rPr lang="nl-BE"/>
              <a:t> </a:t>
            </a:r>
            <a:r>
              <a:rPr lang="nl-BE" err="1"/>
              <a:t>programmes</a:t>
            </a:r>
            <a:r>
              <a:rPr lang="nl-BE"/>
              <a:t> </a:t>
            </a:r>
            <a:r>
              <a:rPr lang="nl-BE" err="1"/>
              <a:t>organized</a:t>
            </a:r>
            <a:r>
              <a:rPr lang="nl-BE"/>
              <a:t> </a:t>
            </a:r>
            <a:r>
              <a:rPr lang="nl-BE" err="1"/>
              <a:t>within</a:t>
            </a:r>
            <a:r>
              <a:rPr lang="nl-BE"/>
              <a:t> </a:t>
            </a:r>
            <a:r>
              <a:rPr lang="nl-BE" err="1"/>
              <a:t>the</a:t>
            </a:r>
            <a:r>
              <a:rPr lang="nl-BE"/>
              <a:t> </a:t>
            </a:r>
            <a:r>
              <a:rPr lang="nl-BE" err="1"/>
              <a:t>framework</a:t>
            </a:r>
            <a:r>
              <a:rPr lang="nl-BE"/>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These platforms </a:t>
            </a:r>
            <a:r>
              <a:rPr lang="nl-NL" err="1"/>
              <a:t>enhance</a:t>
            </a:r>
            <a:r>
              <a:rPr lang="nl-NL" baseline="0"/>
              <a:t> </a:t>
            </a:r>
            <a:r>
              <a:rPr lang="nl-NL" baseline="0" err="1"/>
              <a:t>the</a:t>
            </a:r>
            <a:r>
              <a:rPr lang="nl-NL" baseline="0"/>
              <a:t> </a:t>
            </a:r>
            <a:r>
              <a:rPr lang="nl-NL" baseline="0" err="1"/>
              <a:t>collaboration</a:t>
            </a:r>
            <a:r>
              <a:rPr lang="nl-NL" baseline="0"/>
              <a:t> </a:t>
            </a:r>
            <a:r>
              <a:rPr lang="nl-NL" baseline="0" err="1"/>
              <a:t>between</a:t>
            </a:r>
            <a:r>
              <a:rPr lang="nl-NL" baseline="0"/>
              <a:t> </a:t>
            </a:r>
            <a:r>
              <a:rPr lang="nl-NL" baseline="0" err="1"/>
              <a:t>Ghent</a:t>
            </a:r>
            <a:r>
              <a:rPr lang="nl-NL" baseline="0"/>
              <a:t> University </a:t>
            </a:r>
            <a:r>
              <a:rPr lang="nl-NL" baseline="0" err="1"/>
              <a:t>and</a:t>
            </a:r>
            <a:r>
              <a:rPr lang="nl-NL" baseline="0"/>
              <a:t> </a:t>
            </a:r>
            <a:r>
              <a:rPr lang="nl-NL" baseline="0" err="1"/>
              <a:t>international</a:t>
            </a:r>
            <a:r>
              <a:rPr lang="nl-NL" baseline="0"/>
              <a:t> </a:t>
            </a:r>
            <a:r>
              <a:rPr lang="nl-NL" baseline="0" err="1"/>
              <a:t>regions</a:t>
            </a:r>
            <a:r>
              <a:rPr lang="nl-NL" baseline="0"/>
              <a:t>: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51</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52</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 put our </a:t>
            </a:r>
            <a:r>
              <a:rPr lang="en-US" sz="1200" b="0" i="0" kern="1200" err="1">
                <a:solidFill>
                  <a:schemeClr val="tx1"/>
                </a:solidFill>
                <a:effectLst/>
                <a:latin typeface="+mn-lt"/>
                <a:ea typeface="+mn-ea"/>
                <a:cs typeface="+mn-cs"/>
              </a:rPr>
              <a:t>multiperspectivistic</a:t>
            </a:r>
            <a:r>
              <a:rPr lang="en-US" sz="1200" b="0" i="0" kern="120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More info: https://www.ugent.be/en/ghentuniv/mission/educational-strategy/education-vision</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a:solidFill>
                  <a:schemeClr val="tx1"/>
                </a:solidFill>
                <a:effectLst/>
                <a:latin typeface="+mn-lt"/>
                <a:ea typeface="+mn-ea"/>
                <a:cs typeface="+mn-cs"/>
              </a:rPr>
              <a:t>9 October 1817 – </a:t>
            </a:r>
            <a:r>
              <a:rPr lang="en-US" sz="1200" kern="120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1830 – </a:t>
            </a:r>
            <a:r>
              <a:rPr lang="en-US" sz="1200" kern="120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1876 – 1890 - </a:t>
            </a:r>
            <a:r>
              <a:rPr lang="en-US" sz="1200" kern="120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err="1">
                <a:solidFill>
                  <a:schemeClr val="tx1"/>
                </a:solidFill>
                <a:effectLst/>
                <a:latin typeface="+mn-lt"/>
                <a:ea typeface="+mn-ea"/>
                <a:cs typeface="+mn-cs"/>
              </a:rPr>
              <a:t>Guislain</a:t>
            </a:r>
            <a:r>
              <a:rPr lang="en-US" sz="1200" kern="1200">
                <a:solidFill>
                  <a:schemeClr val="tx1"/>
                </a:solidFill>
                <a:effectLst/>
                <a:latin typeface="+mn-lt"/>
                <a:ea typeface="+mn-ea"/>
                <a:cs typeface="+mn-cs"/>
              </a:rPr>
              <a:t>, historians Henri </a:t>
            </a:r>
            <a:r>
              <a:rPr lang="en-US" sz="1200" kern="1200" err="1">
                <a:solidFill>
                  <a:schemeClr val="tx1"/>
                </a:solidFill>
                <a:effectLst/>
                <a:latin typeface="+mn-lt"/>
                <a:ea typeface="+mn-ea"/>
                <a:cs typeface="+mn-cs"/>
              </a:rPr>
              <a:t>Pirenne</a:t>
            </a:r>
            <a:r>
              <a:rPr lang="en-US" sz="1200" kern="1200">
                <a:solidFill>
                  <a:schemeClr val="tx1"/>
                </a:solidFill>
                <a:effectLst/>
                <a:latin typeface="+mn-lt"/>
                <a:ea typeface="+mn-ea"/>
                <a:cs typeface="+mn-cs"/>
              </a:rPr>
              <a:t> and Paul </a:t>
            </a:r>
            <a:r>
              <a:rPr lang="en-US" sz="1200" kern="1200" err="1">
                <a:solidFill>
                  <a:schemeClr val="tx1"/>
                </a:solidFill>
                <a:effectLst/>
                <a:latin typeface="+mn-lt"/>
                <a:ea typeface="+mn-ea"/>
                <a:cs typeface="+mn-cs"/>
              </a:rPr>
              <a:t>Fredericq</a:t>
            </a:r>
            <a:r>
              <a:rPr lang="en-US" sz="1200" kern="1200">
                <a:solidFill>
                  <a:schemeClr val="tx1"/>
                </a:solidFill>
                <a:effectLst/>
                <a:latin typeface="+mn-lt"/>
                <a:ea typeface="+mn-ea"/>
                <a:cs typeface="+mn-cs"/>
              </a:rPr>
              <a:t>, Germanic scholars Joseph </a:t>
            </a:r>
            <a:r>
              <a:rPr lang="en-US" sz="1200" kern="1200" err="1">
                <a:solidFill>
                  <a:schemeClr val="tx1"/>
                </a:solidFill>
                <a:effectLst/>
                <a:latin typeface="+mn-lt"/>
                <a:ea typeface="+mn-ea"/>
                <a:cs typeface="+mn-cs"/>
              </a:rPr>
              <a:t>Vercoullie</a:t>
            </a:r>
            <a:r>
              <a:rPr lang="en-US" sz="1200" kern="1200">
                <a:solidFill>
                  <a:schemeClr val="tx1"/>
                </a:solidFill>
                <a:effectLst/>
                <a:latin typeface="+mn-lt"/>
                <a:ea typeface="+mn-ea"/>
                <a:cs typeface="+mn-cs"/>
              </a:rPr>
              <a:t> and Henri </a:t>
            </a:r>
            <a:r>
              <a:rPr lang="en-US" sz="1200" kern="1200" err="1">
                <a:solidFill>
                  <a:schemeClr val="tx1"/>
                </a:solidFill>
                <a:effectLst/>
                <a:latin typeface="+mn-lt"/>
                <a:ea typeface="+mn-ea"/>
                <a:cs typeface="+mn-cs"/>
              </a:rPr>
              <a:t>Logeman</a:t>
            </a:r>
            <a:r>
              <a:rPr lang="en-US" sz="1200" kern="1200">
                <a:solidFill>
                  <a:schemeClr val="tx1"/>
                </a:solidFill>
                <a:effectLst/>
                <a:latin typeface="+mn-lt"/>
                <a:ea typeface="+mn-ea"/>
                <a:cs typeface="+mn-cs"/>
              </a:rPr>
              <a:t>, and zoologist and botanist Julius Mac Leod, who was also the spiritual father of the Flemish-speaking Ghent University.</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1930 – </a:t>
            </a:r>
            <a:r>
              <a:rPr lang="en-GB" sz="1200" kern="120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1991 – </a:t>
            </a:r>
            <a:r>
              <a:rPr lang="en-US" sz="1200" kern="120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2003 – </a:t>
            </a:r>
            <a:r>
              <a:rPr lang="en-US" sz="1200" kern="1200">
                <a:solidFill>
                  <a:schemeClr val="tx1"/>
                </a:solidFill>
                <a:effectLst/>
                <a:latin typeface="+mn-lt"/>
                <a:ea typeface="+mn-ea"/>
                <a:cs typeface="+mn-cs"/>
              </a:rPr>
              <a:t>In 2003 Ghent University joined forces with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Gent, </a:t>
            </a:r>
            <a:r>
              <a:rPr lang="en-US" sz="1200" kern="1200" err="1">
                <a:solidFill>
                  <a:schemeClr val="tx1"/>
                </a:solidFill>
                <a:effectLst/>
                <a:latin typeface="+mn-lt"/>
                <a:ea typeface="+mn-ea"/>
                <a:cs typeface="+mn-cs"/>
              </a:rPr>
              <a:t>Arteveldehogeschool</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West-</a:t>
            </a:r>
            <a:r>
              <a:rPr lang="en-US" sz="1200" kern="1200" err="1">
                <a:solidFill>
                  <a:schemeClr val="tx1"/>
                </a:solidFill>
                <a:effectLst/>
                <a:latin typeface="+mn-lt"/>
                <a:ea typeface="+mn-ea"/>
                <a:cs typeface="+mn-cs"/>
              </a:rPr>
              <a:t>Vlaanderen</a:t>
            </a:r>
            <a:r>
              <a:rPr lang="en-US" sz="1200" kern="1200">
                <a:solidFill>
                  <a:schemeClr val="tx1"/>
                </a:solidFill>
                <a:effectLst/>
                <a:latin typeface="+mn-lt"/>
                <a:ea typeface="+mn-ea"/>
                <a:cs typeface="+mn-cs"/>
              </a:rPr>
              <a:t> to form the Ghent University Association.</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2014 – </a:t>
            </a:r>
            <a:r>
              <a:rPr lang="en-US" sz="1200" kern="1200">
                <a:solidFill>
                  <a:schemeClr val="tx1"/>
                </a:solidFill>
                <a:effectLst/>
                <a:latin typeface="+mn-lt"/>
                <a:ea typeface="+mn-ea"/>
                <a:cs typeface="+mn-cs"/>
              </a:rPr>
              <a:t>Ghent University opens up its first campus in Songdo, South-Korea. Its curriculum offers 3 bachelor’s study </a:t>
            </a:r>
            <a:r>
              <a:rPr lang="en-US" sz="1200" kern="1200" err="1">
                <a:solidFill>
                  <a:schemeClr val="tx1"/>
                </a:solidFill>
                <a:effectLst/>
                <a:latin typeface="+mn-lt"/>
                <a:ea typeface="+mn-ea"/>
                <a:cs typeface="+mn-cs"/>
              </a:rPr>
              <a:t>programmes</a:t>
            </a:r>
            <a:r>
              <a:rPr lang="en-US" sz="1200" kern="120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a:t>
            </a:r>
            <a:r>
              <a:rPr lang="nl-BE" sz="1200" b="0" i="0" kern="1200" baseline="0" err="1">
                <a:solidFill>
                  <a:schemeClr val="tx1"/>
                </a:solidFill>
                <a:effectLst/>
                <a:latin typeface="+mn-lt"/>
                <a:ea typeface="+mn-ea"/>
                <a:cs typeface="+mn-cs"/>
              </a:rPr>
              <a:t>Ghent</a:t>
            </a:r>
            <a:r>
              <a:rPr lang="nl-BE" sz="1200" b="0" i="0" kern="1200" baseline="0">
                <a:solidFill>
                  <a:schemeClr val="tx1"/>
                </a:solidFill>
                <a:effectLst/>
                <a:latin typeface="+mn-lt"/>
                <a:ea typeface="+mn-ea"/>
                <a:cs typeface="+mn-cs"/>
              </a:rPr>
              <a:t> University </a:t>
            </a:r>
            <a:r>
              <a:rPr lang="nl-BE" sz="1200" b="0" i="0" kern="1200" baseline="0" err="1">
                <a:solidFill>
                  <a:schemeClr val="tx1"/>
                </a:solidFill>
                <a:effectLst/>
                <a:latin typeface="+mn-lt"/>
                <a:ea typeface="+mn-ea"/>
                <a:cs typeface="+mn-cs"/>
              </a:rPr>
              <a:t>celebrates</a:t>
            </a:r>
            <a:r>
              <a:rPr lang="nl-BE" sz="1200" b="0" i="0" kern="1200" baseline="0">
                <a:solidFill>
                  <a:schemeClr val="tx1"/>
                </a:solidFill>
                <a:effectLst/>
                <a:latin typeface="+mn-lt"/>
                <a:ea typeface="+mn-ea"/>
                <a:cs typeface="+mn-cs"/>
              </a:rPr>
              <a:t> </a:t>
            </a:r>
            <a:r>
              <a:rPr lang="nl-BE" sz="1200" b="0" i="0" kern="1200" baseline="0" err="1">
                <a:solidFill>
                  <a:schemeClr val="tx1"/>
                </a:solidFill>
                <a:effectLst/>
                <a:latin typeface="+mn-lt"/>
                <a:ea typeface="+mn-ea"/>
                <a:cs typeface="+mn-cs"/>
              </a:rPr>
              <a:t>its</a:t>
            </a:r>
            <a:r>
              <a:rPr lang="nl-BE" sz="1200" b="0" i="0" kern="1200" baseline="0">
                <a:solidFill>
                  <a:schemeClr val="tx1"/>
                </a:solidFill>
                <a:effectLst/>
                <a:latin typeface="+mn-lt"/>
                <a:ea typeface="+mn-ea"/>
                <a:cs typeface="+mn-cs"/>
              </a:rPr>
              <a:t> 200th </a:t>
            </a:r>
            <a:r>
              <a:rPr lang="nl-BE" sz="1200" b="0" i="0" kern="1200" baseline="0" err="1">
                <a:solidFill>
                  <a:schemeClr val="tx1"/>
                </a:solidFill>
                <a:effectLst/>
                <a:latin typeface="+mn-lt"/>
                <a:ea typeface="+mn-ea"/>
                <a:cs typeface="+mn-cs"/>
              </a:rPr>
              <a:t>birthday</a:t>
            </a:r>
            <a:r>
              <a:rPr lang="nl-BE" sz="1200" b="0" i="0" kern="1200" baseline="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15/12/2025</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587726" y="839787"/>
            <a:ext cx="11039437" cy="4708125"/>
          </a:xfrm>
        </p:spPr>
        <p:txBody>
          <a:bodyPr/>
          <a:lstStyle>
            <a:lvl1pPr marL="377143" indent="-316395" defTabSz="321457">
              <a:lnSpc>
                <a:spcPct val="120000"/>
              </a:lnSpc>
              <a:buFont typeface="Arial" panose="020B0604020202020204" pitchFamily="34" charset="0"/>
              <a:buChar char="̶"/>
              <a:defRPr/>
            </a:lvl1pPr>
            <a:lvl2pPr marL="822627" indent="-316395">
              <a:lnSpc>
                <a:spcPct val="120000"/>
              </a:lnSpc>
              <a:defRPr/>
            </a:lvl2pPr>
            <a:lvl3pPr marL="1235206" indent="-316395" defTabSz="321457">
              <a:lnSpc>
                <a:spcPct val="120000"/>
              </a:lnSpc>
              <a:defRPr/>
            </a:lvl3pPr>
            <a:lvl4pPr marL="1637661" indent="-387267" defTabSz="321457">
              <a:lnSpc>
                <a:spcPct val="120000"/>
              </a:lnSpc>
              <a:defRPr/>
            </a:lvl4pPr>
            <a:lvl5pPr marL="2083145" indent="-311333" defTabSz="321457">
              <a:lnSpc>
                <a:spcPct val="120000"/>
              </a:lnSpc>
              <a:buFont typeface="Arial" panose="020B0604020202020204" pitchFamily="34" charset="0"/>
              <a:buChar char="̶"/>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15/12/2025</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19531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20"/>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12/15/2025</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 id="2147483679" r:id="rId18"/>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6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4.jpeg"/><Relationship Id="rId4" Type="http://schemas.openxmlformats.org/officeDocument/2006/relationships/image" Target="../media/image6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18" Type="http://schemas.openxmlformats.org/officeDocument/2006/relationships/image" Target="../media/image129.jpe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20.xml"/><Relationship Id="rId16" Type="http://schemas.openxmlformats.org/officeDocument/2006/relationships/image" Target="../media/image127.jpeg"/><Relationship Id="rId20" Type="http://schemas.openxmlformats.org/officeDocument/2006/relationships/image" Target="../media/image131.jpeg"/><Relationship Id="rId1" Type="http://schemas.openxmlformats.org/officeDocument/2006/relationships/slideLayout" Target="../slideLayouts/slideLayout5.xml"/><Relationship Id="rId6" Type="http://schemas.openxmlformats.org/officeDocument/2006/relationships/image" Target="../media/image117.jpeg"/><Relationship Id="rId11" Type="http://schemas.openxmlformats.org/officeDocument/2006/relationships/image" Target="../media/image122.png"/><Relationship Id="rId24" Type="http://schemas.openxmlformats.org/officeDocument/2006/relationships/image" Target="../media/image135.jpeg"/><Relationship Id="rId5" Type="http://schemas.openxmlformats.org/officeDocument/2006/relationships/image" Target="../media/image116.jpeg"/><Relationship Id="rId15" Type="http://schemas.openxmlformats.org/officeDocument/2006/relationships/image" Target="../media/image126.png"/><Relationship Id="rId23" Type="http://schemas.openxmlformats.org/officeDocument/2006/relationships/image" Target="../media/image134.jpeg"/><Relationship Id="rId10" Type="http://schemas.openxmlformats.org/officeDocument/2006/relationships/image" Target="../media/image121.jpe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 Id="rId22"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3.svg"/></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57.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55.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54.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5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a:solidFill>
                  <a:schemeClr val="bg1"/>
                </a:solidFill>
                <a:latin typeface="UGent Panno Text Medium" panose="02000506040000040003" pitchFamily="2" charset="0"/>
              </a:rPr>
              <a:t>THIS IS </a:t>
            </a:r>
          </a:p>
          <a:p>
            <a:pPr marL="0" indent="0">
              <a:lnSpc>
                <a:spcPts val="6000"/>
              </a:lnSpc>
              <a:spcBef>
                <a:spcPts val="600"/>
              </a:spcBef>
              <a:buNone/>
            </a:pPr>
            <a:r>
              <a:rPr lang="nl-BE" sz="660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nl-BE" sz="2000" err="1">
                <a:solidFill>
                  <a:schemeClr val="bg1"/>
                </a:solidFill>
                <a:latin typeface="UGent Panno Text SemiLight" panose="02000406040000040003" pitchFamily="2" charset="0"/>
              </a:rPr>
              <a:t>university</a:t>
            </a:r>
            <a:endParaRPr lang="en-BE" sz="2000">
              <a:solidFill>
                <a:schemeClr val="bg1"/>
              </a:solidFill>
              <a:latin typeface="UGent Panno Text SemiLight" panose="02000406040000040003" pitchFamily="2" charset="0"/>
            </a:endParaRP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a:t>
            </a:r>
            <a:r>
              <a:rPr lang="nl-BE" sz="2000" err="1">
                <a:solidFill>
                  <a:schemeClr val="bg1"/>
                </a:solidFill>
                <a:latin typeface="UGent Panno Text SemiLight" panose="02000406040000040003" pitchFamily="2" charset="0"/>
              </a:rPr>
              <a:t>ce</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a:solidFill>
                  <a:schemeClr val="bg1"/>
                </a:solidFill>
                <a:latin typeface="UGent Panno Text Medium" panose="02000506040000040003" pitchFamily="2" charset="0"/>
              </a:rPr>
              <a:t>DARE TO</a:t>
            </a:r>
            <a:br>
              <a:rPr lang="en-BE" sz="2000">
                <a:solidFill>
                  <a:schemeClr val="bg1"/>
                </a:solidFill>
                <a:latin typeface="UGent Panno Text Medium" panose="02000506040000040003" pitchFamily="2" charset="0"/>
              </a:rPr>
            </a:br>
            <a:r>
              <a:rPr lang="nl-BE" sz="2000">
                <a:solidFill>
                  <a:schemeClr val="bg1"/>
                </a:solidFill>
                <a:latin typeface="UGent Panno Text Medium" panose="02000506040000040003" pitchFamily="2" charset="0"/>
              </a:rPr>
              <a:t>THINK</a:t>
            </a:r>
            <a:endParaRPr lang="en-BE" sz="200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err="1"/>
              <a:t>researchers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579521842"/>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a:solidFill>
                            <a:schemeClr val="bg1"/>
                          </a:solidFill>
                          <a:latin typeface="UGent Panno Text Medium" panose="02000606040000040003" pitchFamily="2" charset="0"/>
                        </a:rPr>
                        <a:t>FTE </a:t>
                      </a:r>
                      <a:r>
                        <a:rPr lang="nl-BE" sz="2000" b="0" i="0" err="1">
                          <a:solidFill>
                            <a:schemeClr val="bg1"/>
                          </a:solidFill>
                          <a:latin typeface="UGent Panno Text Medium" panose="02000606040000040003" pitchFamily="2" charset="0"/>
                        </a:rPr>
                        <a:t>researchers</a:t>
                      </a:r>
                      <a:endParaRPr lang="en-BE" sz="2000" b="0" i="0">
                        <a:latin typeface="UGent Panno Text Medium" panose="02000606040000040003" pitchFamily="2" charset="0"/>
                      </a:endParaRPr>
                    </a:p>
                  </a:txBody>
                  <a:tcPr marL="324000" anchor="ctr">
                    <a:solidFill>
                      <a:srgbClr val="1E64C8"/>
                    </a:solidFill>
                  </a:tcPr>
                </a:tc>
                <a:tc>
                  <a:txBody>
                    <a:bodyPr/>
                    <a:lstStyle/>
                    <a:p>
                      <a:pPr lvl="0" algn="r">
                        <a:buNone/>
                      </a:pPr>
                      <a:r>
                        <a:rPr lang="nl-NL" sz="180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Medium" panose="02000606040000040003" pitchFamily="2" charset="0"/>
                        </a:rPr>
                        <a:t>Professors</a:t>
                      </a:r>
                      <a:endParaRPr lang="en-BE" sz="200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a:solidFill>
                            <a:srgbClr val="4472C4"/>
                          </a:solidFill>
                          <a:latin typeface="UGent Panno Text Medium"/>
                        </a:rPr>
                        <a:t>1</a:t>
                      </a:r>
                      <a:r>
                        <a:rPr lang="nl-BE" sz="1800">
                          <a:solidFill>
                            <a:srgbClr val="4472C4"/>
                          </a:solidFill>
                          <a:latin typeface="UGent Panno Text Medium"/>
                        </a:rPr>
                        <a:t>,164</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Medium" panose="02000606040000040003" pitchFamily="2" charset="0"/>
                        </a:rPr>
                        <a:t>Postdocs</a:t>
                      </a:r>
                      <a:endParaRPr lang="en-BE" sz="200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a:solidFill>
                            <a:srgbClr val="4472C4"/>
                          </a:solidFill>
                          <a:latin typeface="UGent Panno Text Medium"/>
                        </a:rPr>
                        <a:t>1,607</a:t>
                      </a:r>
                      <a:endParaRPr lang="nl-NL" sz="180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Medium" panose="02000606040000040003" pitchFamily="2" charset="0"/>
                        </a:rPr>
                        <a:t>Predocs</a:t>
                      </a:r>
                      <a:endParaRPr lang="en-BE" sz="200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a:solidFill>
                            <a:srgbClr val="4472C4"/>
                          </a:solidFill>
                          <a:latin typeface="UGent Panno Text Medium"/>
                        </a:rPr>
                        <a:t>5,496</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err="1">
                <a:solidFill>
                  <a:srgbClr val="1E64C8"/>
                </a:solidFill>
                <a:latin typeface="UGent Panno Text" panose="02000506040000040003" pitchFamily="2" charset="0"/>
              </a:rPr>
              <a:t>Tailor-made</a:t>
            </a:r>
            <a:r>
              <a:rPr lang="nl-BE" sz="2000" cap="all">
                <a:solidFill>
                  <a:srgbClr val="1E64C8"/>
                </a:solidFill>
                <a:latin typeface="UGent Panno Text" panose="02000506040000040003" pitchFamily="2" charset="0"/>
              </a:rPr>
              <a:t> </a:t>
            </a:r>
          </a:p>
          <a:p>
            <a:pPr marL="60273"/>
            <a:r>
              <a:rPr lang="nl-BE" sz="2000" cap="all" err="1">
                <a:solidFill>
                  <a:srgbClr val="1E64C8"/>
                </a:solidFill>
                <a:latin typeface="UGent Panno Text" panose="02000506040000040003" pitchFamily="2" charset="0"/>
              </a:rPr>
              <a:t>Career</a:t>
            </a:r>
            <a:r>
              <a:rPr lang="nl-BE" sz="2000" cap="all">
                <a:solidFill>
                  <a:srgbClr val="1E64C8"/>
                </a:solidFill>
                <a:latin typeface="UGent Panno Text" panose="02000506040000040003" pitchFamily="2" charset="0"/>
              </a:rPr>
              <a:t> </a:t>
            </a:r>
            <a:r>
              <a:rPr lang="nl-BE" sz="2000" cap="all" err="1">
                <a:solidFill>
                  <a:srgbClr val="1E64C8"/>
                </a:solidFill>
                <a:latin typeface="UGent Panno Text" panose="02000506040000040003" pitchFamily="2" charset="0"/>
              </a:rPr>
              <a:t>prospects</a:t>
            </a:r>
            <a:endParaRPr lang="nl-BE" sz="2000" cap="all">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 development</a:t>
            </a:r>
          </a:p>
          <a:p>
            <a:pPr marL="60273"/>
            <a:r>
              <a:rPr lang="nl-BE" sz="2000" cap="all">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Quality</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recruting</a:t>
            </a:r>
            <a:endParaRPr lang="nl-BE" sz="2000" cap="all">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scientific</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integrity</a:t>
            </a:r>
            <a:endParaRPr lang="nl-BE" sz="2000" cap="all">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Leadership</a:t>
            </a:r>
            <a:endParaRPr lang="nl-BE" sz="2000" cap="all">
              <a:solidFill>
                <a:srgbClr val="1E64C8"/>
              </a:solidFill>
              <a:latin typeface="UGent Panno Text" panose="02000506040000040003" pitchFamily="2" charset="0"/>
            </a:endParaRPr>
          </a:p>
          <a:p>
            <a:pPr marL="60273"/>
            <a:r>
              <a:rPr lang="nl-BE" sz="2000" cap="all">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a:solidFill>
                  <a:srgbClr val="1E64C8"/>
                </a:solidFill>
              </a:rPr>
              <a:t>Three-fold mission of the Doctoral Schools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increase the international and social value </a:t>
            </a:r>
            <a:br>
              <a:rPr lang="en-GB">
                <a:latin typeface="UGent Panno Text SemiLight" panose="02000406040000040003" pitchFamily="2" charset="0"/>
              </a:rPr>
            </a:br>
            <a:r>
              <a:rPr lang="en-GB">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enhance the support provided to </a:t>
            </a:r>
            <a:br>
              <a:rPr lang="en-GB">
                <a:latin typeface="UGent Panno Text SemiLight" panose="02000406040000040003" pitchFamily="2" charset="0"/>
              </a:rPr>
            </a:br>
            <a:r>
              <a:rPr lang="en-GB">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strengthen a quality culture in </a:t>
            </a:r>
            <a:br>
              <a:rPr lang="en-GB">
                <a:latin typeface="UGent Panno Text SemiLight" panose="02000406040000040003" pitchFamily="2" charset="0"/>
              </a:rPr>
            </a:br>
            <a:r>
              <a:rPr lang="en-GB">
                <a:latin typeface="UGent Panno Text SemiLight" panose="02000406040000040003" pitchFamily="2" charset="0"/>
              </a:rPr>
              <a:t>(doctoral) research</a:t>
            </a:r>
          </a:p>
          <a:p>
            <a:pPr marL="9525">
              <a:buClr>
                <a:srgbClr val="1E64C8"/>
              </a:buClr>
            </a:pPr>
            <a:endParaRPr lang="nl-BE">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err="1">
                  <a:solidFill>
                    <a:srgbClr val="1E64C8"/>
                  </a:solidFill>
                  <a:latin typeface="UGent Panno Text SemiLight"/>
                </a:rPr>
                <a:t>Doctorates</a:t>
              </a:r>
              <a:r>
                <a:rPr lang="nl-BE" sz="2000">
                  <a:solidFill>
                    <a:srgbClr val="1E64C8"/>
                  </a:solidFill>
                  <a:latin typeface="UGent Panno Text SemiLight"/>
                </a:rPr>
                <a:t> </a:t>
              </a:r>
              <a:r>
                <a:rPr lang="nl-BE" sz="2000" err="1">
                  <a:solidFill>
                    <a:srgbClr val="1E64C8"/>
                  </a:solidFill>
                  <a:latin typeface="UGent Panno Text SemiLight"/>
                </a:rPr>
                <a:t>obtained</a:t>
              </a:r>
              <a:r>
                <a:rPr lang="nl-BE" sz="2000">
                  <a:solidFill>
                    <a:srgbClr val="1E64C8"/>
                  </a:solidFill>
                  <a:latin typeface="UGent Panno Text SemiLight"/>
                </a:rPr>
                <a:t>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+5,800</a:t>
              </a:r>
            </a:p>
            <a:p>
              <a:pPr algn="ctr"/>
              <a:r>
                <a:rPr lang="nl-BE" sz="2000" err="1">
                  <a:solidFill>
                    <a:schemeClr val="bg1"/>
                  </a:solidFill>
                  <a:latin typeface="UGent Panno Text SemiLight" panose="02000406040000040003" pitchFamily="2" charset="0"/>
                </a:rPr>
                <a:t>Doctoral</a:t>
              </a:r>
              <a:r>
                <a:rPr lang="nl-BE" sz="2000">
                  <a:solidFill>
                    <a:schemeClr val="bg1"/>
                  </a:solidFill>
                  <a:latin typeface="UGent Panno Text SemiLight" panose="02000406040000040003" pitchFamily="2" charset="0"/>
                </a:rPr>
                <a:t> students in </a:t>
              </a:r>
              <a:r>
                <a:rPr lang="nl-BE" sz="2000" err="1">
                  <a:solidFill>
                    <a:schemeClr val="bg1"/>
                  </a:solidFill>
                  <a:latin typeface="UGent Panno Text SemiLight" panose="02000406040000040003" pitchFamily="2" charset="0"/>
                </a:rPr>
                <a:t>total</a:t>
              </a:r>
              <a:endParaRPr lang="nl-BE" sz="2000">
                <a:solidFill>
                  <a:schemeClr val="bg1"/>
                </a:solidFill>
                <a:latin typeface="UGent Panno Text SemiLight" panose="02000406040000040003" pitchFamily="2" charset="0"/>
              </a:endParaRPr>
            </a:p>
            <a:p>
              <a:pPr algn="ctr">
                <a:spcBef>
                  <a:spcPts val="600"/>
                </a:spcBef>
              </a:pPr>
              <a:r>
                <a:rPr lang="nl-BE" sz="140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a:latin typeface="UGent Panno Text"/>
              </a:rPr>
              <a:t>Research </a:t>
            </a:r>
            <a:r>
              <a:rPr lang="nl-BE" err="1">
                <a:latin typeface="UGent Panno Text"/>
              </a:rPr>
              <a:t>expenditure</a:t>
            </a:r>
            <a:r>
              <a:rPr lang="nl-BE">
                <a:latin typeface="UGent Panno Text"/>
              </a:rPr>
              <a:t> 2024: € 533 </a:t>
            </a:r>
            <a:r>
              <a:rPr lang="nl-BE" err="1">
                <a:latin typeface="UGent Panno Text"/>
              </a:rPr>
              <a:t>million</a:t>
            </a:r>
            <a:endParaRPr lang="nl-BE">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err="1">
                  <a:solidFill>
                    <a:schemeClr val="bg1"/>
                  </a:solidFill>
                  <a:latin typeface="UGent Panno Text SemiLight"/>
                </a:rPr>
                <a:t>main</a:t>
              </a:r>
              <a:r>
                <a:rPr lang="nl-BE" sz="2000">
                  <a:solidFill>
                    <a:schemeClr val="bg1"/>
                  </a:solidFill>
                  <a:latin typeface="UGent Panno Text SemiLight"/>
                </a:rPr>
                <a:t> ERC </a:t>
              </a:r>
              <a:r>
                <a:rPr lang="nl-BE" sz="2000" err="1">
                  <a:solidFill>
                    <a:schemeClr val="bg1"/>
                  </a:solidFill>
                  <a:latin typeface="UGent Panno Text SemiLight"/>
                </a:rPr>
                <a:t>projects</a:t>
              </a:r>
              <a:endParaRPr lang="nl-BE" sz="2000">
                <a:solidFill>
                  <a:schemeClr val="bg1"/>
                </a:solidFill>
                <a:latin typeface="UGent Panno Text SemiLight"/>
              </a:endParaRPr>
            </a:p>
            <a:p>
              <a:pPr algn="ctr"/>
              <a:r>
                <a:rPr lang="nl-BE" sz="4000" b="1">
                  <a:solidFill>
                    <a:schemeClr val="bg1"/>
                  </a:solidFill>
                  <a:latin typeface="UGent Panno Text SemiLight" panose="02000406040000040003" pitchFamily="2" charset="0"/>
                </a:rPr>
                <a:t>27</a:t>
              </a:r>
              <a:r>
                <a:rPr lang="nl-BE" sz="4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PoC</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grants</a:t>
              </a:r>
              <a:endParaRPr lang="nl-BE" sz="4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Grafiek 3">
            <a:extLst>
              <a:ext uri="{FF2B5EF4-FFF2-40B4-BE49-F238E27FC236}">
                <a16:creationId xmlns:a16="http://schemas.microsoft.com/office/drawing/2014/main" id="{5D56A1B3-2C7C-4EBC-9C6B-9890CB22C7AD}"/>
              </a:ext>
            </a:extLst>
          </p:cNvPr>
          <p:cNvGraphicFramePr>
            <a:graphicFrameLocks/>
          </p:cNvGraphicFramePr>
          <p:nvPr>
            <p:extLst>
              <p:ext uri="{D42A27DB-BD31-4B8C-83A1-F6EECF244321}">
                <p14:modId xmlns:p14="http://schemas.microsoft.com/office/powerpoint/2010/main" val="1932003382"/>
              </p:ext>
            </p:extLst>
          </p:nvPr>
        </p:nvGraphicFramePr>
        <p:xfrm>
          <a:off x="1174987" y="2140299"/>
          <a:ext cx="9415305" cy="38786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a:latin typeface="UGent Panno Text"/>
              </a:rPr>
              <a:t>Publications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121961523"/>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a:solidFill>
                            <a:schemeClr val="bg1"/>
                          </a:solidFill>
                          <a:latin typeface="UGent Panno Text Medium" panose="02000506040000040003" pitchFamily="2" charset="0"/>
                        </a:rPr>
                        <a:t>Total </a:t>
                      </a:r>
                      <a:r>
                        <a:rPr lang="nl-BE" sz="2200" b="0" i="0" err="1">
                          <a:solidFill>
                            <a:schemeClr val="bg1"/>
                          </a:solidFill>
                          <a:latin typeface="UGent Panno Text Medium" panose="02000506040000040003" pitchFamily="2" charset="0"/>
                        </a:rPr>
                        <a:t>number</a:t>
                      </a:r>
                      <a:r>
                        <a:rPr lang="nl-BE" sz="2200" b="0" i="0">
                          <a:solidFill>
                            <a:schemeClr val="bg1"/>
                          </a:solidFill>
                          <a:latin typeface="UGent Panno Text Medium" panose="02000506040000040003" pitchFamily="2" charset="0"/>
                        </a:rPr>
                        <a:t> of </a:t>
                      </a:r>
                      <a:r>
                        <a:rPr lang="nl-BE" sz="2200" b="0" i="0" err="1">
                          <a:solidFill>
                            <a:schemeClr val="bg1"/>
                          </a:solidFill>
                          <a:latin typeface="UGent Panno Text Medium" panose="02000506040000040003" pitchFamily="2" charset="0"/>
                        </a:rPr>
                        <a:t>publications</a:t>
                      </a:r>
                      <a:r>
                        <a:rPr lang="nl-BE" sz="2200" b="0" i="0">
                          <a:solidFill>
                            <a:schemeClr val="bg1"/>
                          </a:solidFill>
                          <a:latin typeface="UGent Panno Text Medium" panose="02000506040000040003" pitchFamily="2" charset="0"/>
                        </a:rPr>
                        <a:t> at Ghent University</a:t>
                      </a:r>
                      <a:endParaRPr lang="en-BE" sz="22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55,820</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err="1">
                          <a:solidFill>
                            <a:srgbClr val="1E64C8"/>
                          </a:solidFill>
                          <a:latin typeface="UGent Panno Text" panose="02000506040000040003" pitchFamily="2" charset="0"/>
                        </a:rPr>
                        <a:t>Solely</a:t>
                      </a:r>
                      <a:r>
                        <a:rPr lang="nl-BE" sz="2000">
                          <a:solidFill>
                            <a:srgbClr val="1E64C8"/>
                          </a:solidFill>
                          <a:latin typeface="UGent Panno Text" panose="02000506040000040003" pitchFamily="2" charset="0"/>
                        </a:rPr>
                        <a:t> Ghent University</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Belgian</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1989575" y="5446208"/>
            <a:ext cx="5201076" cy="44346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(Publications: WOS (SCIE, SSCI, AHCI, CPCI-S, CPCI-SHW) </a:t>
            </a:r>
            <a:r>
              <a:rPr lang="nl-BE" sz="1200" err="1">
                <a:latin typeface="UGent Panno Text SemiLight"/>
              </a:rPr>
              <a:t>and</a:t>
            </a:r>
            <a:r>
              <a:rPr lang="nl-BE" sz="1200">
                <a:latin typeface="UGent Panno Text SemiLight"/>
              </a:rPr>
              <a:t> VABB – </a:t>
            </a:r>
            <a:r>
              <a:rPr lang="nl-BE" sz="1200" err="1">
                <a:latin typeface="UGent Panno Text SemiLight"/>
              </a:rPr>
              <a:t>reference</a:t>
            </a:r>
            <a:r>
              <a:rPr lang="nl-BE" sz="1200">
                <a:latin typeface="UGent Panno Text SemiLight"/>
              </a:rPr>
              <a:t> </a:t>
            </a:r>
            <a:r>
              <a:rPr lang="nl-BE" sz="1200" err="1">
                <a:latin typeface="UGent Panno Text SemiLight"/>
              </a:rPr>
              <a:t>year</a:t>
            </a:r>
            <a:r>
              <a:rPr lang="nl-BE" sz="1200">
                <a:latin typeface="UGent Panno Text SemiLight"/>
              </a:rPr>
              <a:t>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0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Intensive cooperation </a:t>
            </a:r>
          </a:p>
          <a:p>
            <a:pPr marL="60273" algn="ctr"/>
            <a:r>
              <a:rPr lang="nl-BE" sz="2400" err="1">
                <a:solidFill>
                  <a:srgbClr val="1E64C8"/>
                </a:solidFill>
                <a:latin typeface="UGent Panno Text" panose="02000506040000040003" pitchFamily="2" charset="0"/>
              </a:rPr>
              <a:t>with</a:t>
            </a:r>
            <a:r>
              <a:rPr lang="nl-BE" sz="240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patents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a:solidFill>
                  <a:srgbClr val="1E64C8"/>
                </a:solidFill>
                <a:latin typeface="UGent Panno Text SemiBold" panose="02000706040000040003" pitchFamily="2" charset="0"/>
              </a:rPr>
              <a:t>147 GRANTEES</a:t>
            </a:r>
            <a:endParaRPr lang="en-BE" sz="660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406416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a:t>
            </a:r>
            <a:r>
              <a:rPr lang="nl-BE" err="1"/>
              <a:t>years</a:t>
            </a:r>
            <a:r>
              <a:rPr lang="en-BE"/>
              <a:t> </a:t>
            </a:r>
            <a:br>
              <a:rPr lang="nl-BE"/>
            </a:br>
            <a:r>
              <a:rPr lang="nl-BE"/>
              <a:t>of </a:t>
            </a:r>
            <a:r>
              <a:rPr lang="nl-BE" err="1"/>
              <a:t>history</a:t>
            </a:r>
            <a:endParaRPr lang="en-BE"/>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a:t>
            </a:r>
            <a:r>
              <a:rPr lang="nl-BE" err="1"/>
              <a:t>years</a:t>
            </a:r>
            <a:r>
              <a:rPr lang="en-BE"/>
              <a:t> </a:t>
            </a:r>
            <a:r>
              <a:rPr lang="nl-BE" err="1"/>
              <a:t>ghent</a:t>
            </a:r>
            <a:r>
              <a:rPr lang="nl-BE"/>
              <a:t> </a:t>
            </a:r>
            <a:r>
              <a:rPr lang="nl-BE" err="1"/>
              <a:t>university</a:t>
            </a:r>
            <a:endParaRPr lang="en-BE"/>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Grand opening of</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Latin is </a:t>
            </a:r>
            <a:r>
              <a:rPr lang="nl-BE" sz="2000" err="1">
                <a:solidFill>
                  <a:schemeClr val="tx1">
                    <a:lumMod val="85000"/>
                    <a:lumOff val="15000"/>
                  </a:schemeClr>
                </a:solidFill>
                <a:latin typeface="UGent Panno Text SemiLight" panose="02000406040000040003" pitchFamily="2" charset="0"/>
              </a:rPr>
              <a:t>main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on </a:t>
            </a:r>
            <a:r>
              <a:rPr lang="nl-BE" sz="2000" err="1">
                <a:solidFill>
                  <a:schemeClr val="tx1">
                    <a:lumMod val="85000"/>
                    <a:lumOff val="15000"/>
                  </a:schemeClr>
                </a:solidFill>
                <a:latin typeface="UGent Panno Text SemiLight" panose="02000406040000040003" pitchFamily="2" charset="0"/>
              </a:rPr>
              <a:t>education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French</a:t>
            </a:r>
            <a:r>
              <a:rPr lang="nl-BE" sz="2000" b="1">
                <a:solidFill>
                  <a:schemeClr val="tx1">
                    <a:lumMod val="85000"/>
                    <a:lumOff val="15000"/>
                  </a:schemeClr>
                </a:solidFill>
                <a:latin typeface="UGent Panno Text" panose="02000506040000040003" pitchFamily="2" charset="0"/>
              </a:rPr>
              <a:t>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Dutch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latin typeface="UGent Panno Text SemiLight" panose="02000406040000040003" pitchFamily="2" charset="0"/>
              </a:rPr>
              <a:t>Integration </a:t>
            </a:r>
            <a:r>
              <a:rPr lang="nl-BE" sz="2000" err="1">
                <a:latin typeface="UGent Panno Text SemiLight" panose="02000406040000040003" pitchFamily="2" charset="0"/>
              </a:rPr>
              <a:t>university</a:t>
            </a:r>
            <a:r>
              <a:rPr lang="nl-BE" sz="2000">
                <a:latin typeface="UGent Panno Text SemiLight" panose="02000406040000040003" pitchFamily="2" charset="0"/>
              </a:rPr>
              <a:t> college curriculum</a:t>
            </a:r>
          </a:p>
          <a:p>
            <a:pPr marL="60273" indent="0">
              <a:lnSpc>
                <a:spcPct val="100000"/>
              </a:lnSpc>
              <a:buNone/>
            </a:pPr>
            <a:endParaRPr lang="nl-BE" sz="2400" b="1">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 University</a:t>
            </a:r>
            <a:br>
              <a:rPr lang="nl-BE" sz="2000" b="1">
                <a:solidFill>
                  <a:schemeClr val="tx1">
                    <a:lumMod val="85000"/>
                    <a:lumOff val="15000"/>
                  </a:schemeClr>
                </a:solidFill>
                <a:latin typeface="UGent Panno Text SemiBold" panose="02000506040000040003" pitchFamily="2" charset="0"/>
              </a:rPr>
            </a:br>
            <a:r>
              <a:rPr lang="nl-BE" sz="2000" b="1">
                <a:solidFill>
                  <a:schemeClr val="tx1">
                    <a:lumMod val="85000"/>
                    <a:lumOff val="15000"/>
                  </a:schemeClr>
                </a:solidFill>
                <a:latin typeface="UGent Panno Text SemiBold" panose="02000506040000040003" pitchFamily="2" charset="0"/>
              </a:rPr>
              <a:t>Association </a:t>
            </a:r>
            <a:r>
              <a:rPr lang="nl-BE" sz="2000">
                <a:solidFill>
                  <a:schemeClr val="tx1">
                    <a:lumMod val="85000"/>
                    <a:lumOff val="15000"/>
                  </a:schemeClr>
                </a:solidFill>
                <a:latin typeface="UGent Panno Text SemiLight" panose="02000406040000040003" pitchFamily="2" charset="0"/>
              </a:rPr>
              <a:t>(</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a:t>
            </a:r>
            <a:r>
              <a:rPr lang="nl-BE" sz="200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err="1">
                <a:solidFill>
                  <a:schemeClr val="tx1">
                    <a:lumMod val="85000"/>
                    <a:lumOff val="15000"/>
                  </a:schemeClr>
                </a:solidFill>
                <a:latin typeface="UGent Panno Text SemiLight" panose="02000406040000040003" pitchFamily="2" charset="0"/>
              </a:rPr>
              <a:t>university</a:t>
            </a:r>
            <a:r>
              <a:rPr lang="nl-BE" sz="2000">
                <a:solidFill>
                  <a:schemeClr val="tx1">
                    <a:lumMod val="85000"/>
                    <a:lumOff val="15000"/>
                  </a:schemeClr>
                </a:solidFill>
                <a:latin typeface="UGent Panno Text SemiLight" panose="02000406040000040003" pitchFamily="2" charset="0"/>
              </a:rPr>
              <a:t> in </a:t>
            </a:r>
            <a:r>
              <a:rPr lang="nl-BE" sz="2000" b="1">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a:t>
            </a:r>
            <a:r>
              <a:rPr lang="nl-BE" sz="2000" b="1" err="1">
                <a:solidFill>
                  <a:schemeClr val="tx1">
                    <a:lumMod val="85000"/>
                    <a:lumOff val="15000"/>
                  </a:schemeClr>
                </a:solidFill>
                <a:latin typeface="UGent Panno Text SemiBold" panose="02000506040000040003" pitchFamily="2" charset="0"/>
              </a:rPr>
              <a:t>years</a:t>
            </a:r>
            <a:r>
              <a:rPr lang="nl-BE" sz="2000" b="1">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a:t>
            </a:r>
            <a:r>
              <a:rPr lang="it-IT" sz="2000">
                <a:solidFill>
                  <a:srgbClr val="1E64C8"/>
                </a:solidFill>
                <a:latin typeface="UGent Panno Text" panose="02000506040000040003" pitchFamily="2" charset="0"/>
              </a:rPr>
              <a:t>on 2 euro coin + postage stamp</a:t>
            </a:r>
            <a:endParaRPr lang="nl-BE" sz="200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err="1">
                <a:solidFill>
                  <a:srgbClr val="1E64C8"/>
                </a:solidFill>
                <a:latin typeface="UGent Panno Text" panose="02000506040000040003" pitchFamily="2" charset="0"/>
              </a:rPr>
              <a:t>Visit</a:t>
            </a:r>
            <a:r>
              <a:rPr lang="nl-BE" sz="200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a:solidFill>
                  <a:srgbClr val="1E64C8"/>
                </a:solidFill>
                <a:latin typeface="UGent Panno Text" panose="02000506040000040003" pitchFamily="2" charset="0"/>
              </a:rPr>
              <a:t>Bike trip 200 km &amp;</a:t>
            </a:r>
          </a:p>
          <a:p>
            <a:r>
              <a:rPr lang="en-GB" sz="200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a:t>
            </a:r>
            <a:br>
              <a:rPr lang="nl-BE" sz="2000">
                <a:solidFill>
                  <a:srgbClr val="1E64C8"/>
                </a:solidFill>
                <a:latin typeface="UGent Panno Text" panose="02000506040000040003" pitchFamily="2" charset="0"/>
              </a:rPr>
            </a:br>
            <a:r>
              <a:rPr lang="nl-BE" sz="2000">
                <a:solidFill>
                  <a:srgbClr val="1E64C8"/>
                </a:solidFill>
                <a:latin typeface="UGent Panno Text" panose="02000506040000040003" pitchFamily="2" charset="0"/>
              </a:rPr>
              <a:t>‘</a:t>
            </a:r>
            <a:r>
              <a:rPr lang="nl-BE" sz="2000" err="1">
                <a:solidFill>
                  <a:srgbClr val="1E64C8"/>
                </a:solidFill>
                <a:latin typeface="UGent Panno Text" panose="02000506040000040003" pitchFamily="2" charset="0"/>
              </a:rPr>
              <a:t>Everyone</a:t>
            </a:r>
            <a:r>
              <a:rPr lang="nl-BE" sz="2000">
                <a:solidFill>
                  <a:srgbClr val="1E64C8"/>
                </a:solidFill>
                <a:latin typeface="UGent Panno Text" panose="02000506040000040003" pitchFamily="2" charset="0"/>
              </a:rPr>
              <a:t> Ghent University’:</a:t>
            </a:r>
          </a:p>
          <a:p>
            <a:r>
              <a:rPr lang="nl-BE" sz="2800" b="1">
                <a:solidFill>
                  <a:srgbClr val="1E64C8"/>
                </a:solidFill>
                <a:latin typeface="UGent Panno Text" panose="02000506040000040003" pitchFamily="2" charset="0"/>
              </a:rPr>
              <a:t>25,000 </a:t>
            </a:r>
            <a:r>
              <a:rPr lang="nl-BE" sz="2800" b="1" err="1">
                <a:solidFill>
                  <a:srgbClr val="1E64C8"/>
                </a:solidFill>
                <a:latin typeface="UGent Panno Text" panose="02000506040000040003" pitchFamily="2" charset="0"/>
              </a:rPr>
              <a:t>visitors</a:t>
            </a:r>
            <a:endParaRPr lang="nl-BE" sz="2800" b="1">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a:t>
            </a:r>
            <a:r>
              <a:rPr lang="nl-BE" err="1"/>
              <a:t>years</a:t>
            </a:r>
            <a:r>
              <a:rPr lang="nl-BE"/>
              <a:t> </a:t>
            </a:r>
            <a:r>
              <a:rPr lang="nl-BE" err="1"/>
              <a:t>ghent</a:t>
            </a:r>
            <a:r>
              <a:rPr lang="nl-BE"/>
              <a:t> </a:t>
            </a:r>
            <a:r>
              <a:rPr lang="nl-BE" err="1"/>
              <a:t>university</a:t>
            </a:r>
            <a:r>
              <a:rPr lang="en-BE"/>
              <a: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Inventor</a:t>
            </a:r>
            <a:r>
              <a:rPr lang="nl-BE" sz="200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Playwright</a:t>
            </a:r>
            <a:r>
              <a:rPr lang="nl-BE" sz="2000">
                <a:solidFill>
                  <a:schemeClr val="tx1">
                    <a:lumMod val="85000"/>
                    <a:lumOff val="15000"/>
                  </a:schemeClr>
                </a:solidFill>
                <a:latin typeface="UGent Panno Text SemiLight" panose="02000406040000040003" pitchFamily="2" charset="0"/>
              </a:rPr>
              <a:t>, poet,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essayist</a:t>
            </a:r>
          </a:p>
          <a:p>
            <a:endParaRPr lang="nl-BE" sz="200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err="1">
                <a:solidFill>
                  <a:schemeClr val="tx1">
                    <a:lumMod val="85000"/>
                    <a:lumOff val="15000"/>
                  </a:schemeClr>
                </a:solidFill>
                <a:latin typeface="UGent Panno Text SemiLight" panose="02000406040000040003" pitchFamily="2" charset="0"/>
              </a:rPr>
              <a:t>Statistics</a:t>
            </a:r>
            <a:r>
              <a:rPr lang="nl-BE" sz="2000">
                <a:solidFill>
                  <a:schemeClr val="tx1">
                    <a:lumMod val="85000"/>
                    <a:lumOff val="15000"/>
                  </a:schemeClr>
                </a:solidFill>
                <a:latin typeface="UGent Panno Text SemiLight" panose="02000406040000040003" pitchFamily="2" charset="0"/>
              </a:rPr>
              <a:t> in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social</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sciences</a:t>
            </a:r>
            <a:endParaRPr lang="nl-BE" sz="200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Prominent feminist,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chairman of International Council of Women</a:t>
            </a:r>
            <a:endParaRPr lang="nl-BE" sz="200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en-GB" sz="2000">
                <a:solidFill>
                  <a:schemeClr val="tx1">
                    <a:lumMod val="85000"/>
                    <a:lumOff val="15000"/>
                  </a:schemeClr>
                </a:solidFill>
                <a:latin typeface="UGent Panno Text SemiLight" panose="02000406040000040003" pitchFamily="2" charset="0"/>
              </a:rPr>
              <a:t>First female Belgian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Minister of State</a:t>
            </a:r>
            <a:endParaRPr lang="nl-BE" sz="2000">
              <a:solidFill>
                <a:schemeClr val="tx1">
                  <a:lumMod val="85000"/>
                  <a:lumOff val="15000"/>
                </a:schemeClr>
              </a:solidFill>
              <a:latin typeface="UGent Panno Text SemiLight" panose="02000406040000040003" pitchFamily="2" charset="0"/>
            </a:endParaRPr>
          </a:p>
          <a:p>
            <a:endParaRPr lang="nl-BE" sz="200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Research in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Ebola and AIDS</a:t>
            </a:r>
            <a:endParaRPr lang="nl-BE" sz="200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err="1">
                <a:solidFill>
                  <a:schemeClr val="tx1">
                    <a:lumMod val="85000"/>
                    <a:lumOff val="15000"/>
                  </a:schemeClr>
                </a:solidFill>
                <a:latin typeface="UGent Panno Text SemiLight" panose="02000406040000040003" pitchFamily="2" charset="0"/>
              </a:rPr>
              <a:t>Physiologist</a:t>
            </a:r>
            <a:r>
              <a:rPr lang="nl-BE" sz="2000">
                <a:solidFill>
                  <a:schemeClr val="tx1">
                    <a:lumMod val="85000"/>
                    <a:lumOff val="15000"/>
                  </a:schemeClr>
                </a:solidFill>
                <a:latin typeface="UGent Panno Text SemiLight" panose="02000406040000040003" pitchFamily="2" charset="0"/>
              </a:rPr>
              <a:t>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and NOBEL </a:t>
            </a:r>
            <a:r>
              <a:rPr lang="en-GB" err="1"/>
              <a:t>PRIze</a:t>
            </a:r>
            <a:r>
              <a:rPr lang="en-GB"/>
              <a:t> winners</a:t>
            </a:r>
            <a:endParaRPr lang="en-BE"/>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969159"/>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972146"/>
            <a:ext cx="1915510" cy="1915510"/>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Ghent</a:t>
            </a:r>
          </a:p>
          <a:p>
            <a:pPr marL="60273"/>
            <a:r>
              <a:rPr lang="nl-BE" sz="2600" u="sng" cap="all">
                <a:solidFill>
                  <a:schemeClr val="bg1"/>
                </a:solidFill>
                <a:latin typeface="UGent Panno Text" panose="02000506040000040003" pitchFamily="2" charset="0"/>
              </a:rPr>
              <a:t>University</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a:t>
            </a:r>
            <a:r>
              <a:rPr lang="nl-BE" err="1">
                <a:solidFill>
                  <a:schemeClr val="bg1"/>
                </a:solidFill>
                <a:latin typeface="UGent Panno Text" panose="02000506040000040003" pitchFamily="2" charset="0"/>
                <a:sym typeface="Wingdings" panose="05000000000000000000" pitchFamily="2" charset="2"/>
              </a:rPr>
              <a:t>university</a:t>
            </a:r>
            <a:endParaRPr lang="nl-BE">
              <a:solidFill>
                <a:schemeClr val="bg1"/>
              </a:solidFill>
              <a:latin typeface="UGent Panno Text" panose="02000506040000040003" pitchFamily="2" charset="0"/>
              <a:sym typeface="Wingdings" panose="05000000000000000000" pitchFamily="2" charset="2"/>
            </a:endParaRP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a:t>
            </a:r>
            <a:r>
              <a:rPr lang="nl-BE" err="1">
                <a:solidFill>
                  <a:schemeClr val="bg1"/>
                </a:solidFill>
                <a:latin typeface="UGent Panno Text" panose="02000506040000040003" pitchFamily="2" charset="0"/>
                <a:sym typeface="Wingdings" panose="05000000000000000000" pitchFamily="2" charset="2"/>
              </a:rPr>
              <a:t>Since</a:t>
            </a:r>
            <a:r>
              <a:rPr lang="nl-BE">
                <a:solidFill>
                  <a:schemeClr val="bg1"/>
                </a:solidFill>
                <a:latin typeface="UGent Panno Text" panose="02000506040000040003" pitchFamily="2" charset="0"/>
                <a:sym typeface="Wingdings" panose="05000000000000000000" pitchFamily="2" charset="2"/>
              </a:rPr>
              <a:t>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a:t>
            </a:r>
            <a:r>
              <a:rPr lang="nl-BE" err="1">
                <a:solidFill>
                  <a:schemeClr val="bg1"/>
                </a:solidFill>
                <a:latin typeface="UGent Panno Text" panose="02000506040000040003" pitchFamily="2" charset="0"/>
                <a:sym typeface="Wingdings" panose="05000000000000000000" pitchFamily="2" charset="2"/>
              </a:rPr>
              <a:t>faculties</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311000"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Belgium</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South </a:t>
            </a:r>
            <a:r>
              <a:rPr lang="nl-BE" sz="2600" cap="all" err="1">
                <a:solidFill>
                  <a:schemeClr val="bg1"/>
                </a:solidFill>
                <a:latin typeface="UGent Panno Text" panose="02000506040000040003" pitchFamily="2" charset="0"/>
              </a:rPr>
              <a:t>korea</a:t>
            </a:r>
            <a:endParaRPr lang="nl-BE" sz="2600" cap="all">
              <a:solidFill>
                <a:schemeClr val="bg1"/>
              </a:solidFill>
              <a:latin typeface="UGent Panno Text" panose="02000506040000040003" pitchFamily="2" charset="0"/>
            </a:endParaRP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The 1</a:t>
            </a:r>
            <a:r>
              <a:rPr lang="nl-BE" sz="1600" baseline="30000">
                <a:solidFill>
                  <a:schemeClr val="bg1"/>
                </a:solidFill>
                <a:latin typeface="UGent Panno Text" panose="02000506040000040003" pitchFamily="2" charset="0"/>
              </a:rPr>
              <a:t>st</a:t>
            </a:r>
            <a:r>
              <a:rPr lang="nl-BE" sz="1600">
                <a:solidFill>
                  <a:schemeClr val="bg1"/>
                </a:solidFill>
                <a:latin typeface="UGent Panno Text" panose="02000506040000040003" pitchFamily="2" charset="0"/>
              </a:rPr>
              <a:t> European </a:t>
            </a:r>
            <a:r>
              <a:rPr lang="nl-BE" sz="1600" err="1">
                <a:solidFill>
                  <a:schemeClr val="bg1"/>
                </a:solidFill>
                <a:latin typeface="UGent Panno Text" panose="02000506040000040003" pitchFamily="2" charset="0"/>
              </a:rPr>
              <a:t>university</a:t>
            </a:r>
            <a:r>
              <a:rPr lang="nl-BE" sz="1600">
                <a:solidFill>
                  <a:schemeClr val="bg1"/>
                </a:solidFill>
                <a:latin typeface="UGent Panno Text" panose="02000506040000040003" pitchFamily="2" charset="0"/>
              </a:rPr>
              <a:t> in South Korea.</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err="1">
                <a:solidFill>
                  <a:schemeClr val="bg1"/>
                </a:solidFill>
                <a:latin typeface="UGent Panno Text" panose="02000506040000040003" pitchFamily="2" charset="0"/>
              </a:rPr>
              <a:t>programmes</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err="1">
                <a:solidFill>
                  <a:srgbClr val="1E64C8"/>
                </a:solidFill>
                <a:latin typeface="UGent Panno Text"/>
              </a:rPr>
              <a:t>students</a:t>
            </a:r>
            <a:endParaRPr lang="nl-BE" cap="all" dirty="0" err="1">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employees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2" y="2023411"/>
            <a:ext cx="1574351" cy="830997"/>
          </a:xfrm>
          <a:prstGeom prst="rect">
            <a:avLst/>
          </a:prstGeom>
          <a:noFill/>
        </p:spPr>
        <p:txBody>
          <a:bodyPr wrap="square">
            <a:spAutoFit/>
          </a:bodyPr>
          <a:lstStyle/>
          <a:p>
            <a:r>
              <a:rPr lang="nl-BE" sz="1600">
                <a:solidFill>
                  <a:schemeClr val="bg1"/>
                </a:solidFill>
                <a:latin typeface="UGent Panno Text" panose="02000506040000040003" pitchFamily="2" charset="0"/>
              </a:rPr>
              <a:t>English-</a:t>
            </a:r>
            <a:r>
              <a:rPr lang="nl-BE" sz="1600" err="1">
                <a:solidFill>
                  <a:schemeClr val="bg1"/>
                </a:solidFill>
                <a:latin typeface="UGent Panno Text" panose="02000506040000040003" pitchFamily="2" charset="0"/>
              </a:rPr>
              <a:t>taught</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master’s</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programmes</a:t>
            </a:r>
            <a:endParaRPr lang="en-BE" sz="1600"/>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lIns="91440" tIns="45720" rIns="91440" bIns="45720" rtlCol="0" anchor="t">
            <a:noAutofit/>
          </a:bodyPr>
          <a:lstStyle/>
          <a:p>
            <a:pPr marL="59690"/>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a:solidFill>
                  <a:schemeClr val="bg1"/>
                </a:solidFill>
                <a:latin typeface="UGent Panno Text" panose="02000506040000040003" pitchFamily="2" charset="0"/>
              </a:rPr>
              <a:t>Ghent University</a:t>
            </a:r>
            <a:br>
              <a:rPr lang="nl-BE">
                <a:solidFill>
                  <a:schemeClr val="bg1"/>
                </a:solidFill>
                <a:latin typeface="UGent Panno Text" panose="02000506040000040003" pitchFamily="2" charset="0"/>
              </a:rPr>
            </a:br>
            <a:r>
              <a:rPr lang="nl-BE">
                <a:solidFill>
                  <a:schemeClr val="bg1"/>
                </a:solidFill>
                <a:latin typeface="UGent Panno Text" panose="02000506040000040003" pitchFamily="2" charset="0"/>
              </a:rPr>
              <a:t>students </a:t>
            </a:r>
            <a:r>
              <a:rPr lang="nl-BE" err="1">
                <a:solidFill>
                  <a:schemeClr val="bg1"/>
                </a:solidFill>
                <a:latin typeface="UGent Panno Text" panose="02000506040000040003" pitchFamily="2" charset="0"/>
              </a:rPr>
              <a:t>abroad</a:t>
            </a:r>
            <a:endParaRPr lang="nl-BE">
              <a:solidFill>
                <a:schemeClr val="bg1"/>
              </a:solidFill>
              <a:latin typeface="UGent Panno Text" panose="02000506040000040003" pitchFamily="2" charset="0"/>
            </a:endParaRPr>
          </a:p>
          <a:p>
            <a:pPr marL="59690"/>
            <a:r>
              <a:rPr lang="nl-BE" sz="4000" cap="all">
                <a:solidFill>
                  <a:schemeClr val="bg1"/>
                </a:solidFill>
                <a:latin typeface="UGent Panno Text"/>
              </a:rPr>
              <a:t>7,600</a:t>
            </a:r>
            <a:r>
              <a:rPr lang="nl-BE" sz="5400" cap="all">
                <a:solidFill>
                  <a:schemeClr val="bg1"/>
                </a:solidFill>
                <a:latin typeface="UGent Panno Text"/>
              </a:rPr>
              <a:t> </a:t>
            </a:r>
            <a:br>
              <a:rPr lang="nl-BE" sz="5400" cap="all">
                <a:latin typeface="UGent Panno Text" panose="02000506040000040003" pitchFamily="2" charset="0"/>
              </a:rPr>
            </a:br>
            <a:r>
              <a:rPr lang="nl-BE">
                <a:solidFill>
                  <a:schemeClr val="bg1"/>
                </a:solidFill>
                <a:latin typeface="UGent Panno Text"/>
              </a:rPr>
              <a:t>International students</a:t>
            </a:r>
            <a:br>
              <a:rPr lang="nl-BE">
                <a:latin typeface="UGent Panno Text" panose="02000506040000040003" pitchFamily="2" charset="0"/>
              </a:rPr>
            </a:br>
            <a:r>
              <a:rPr lang="nl-BE">
                <a:solidFill>
                  <a:schemeClr val="bg1"/>
                </a:solidFill>
                <a:latin typeface="UGent Panno Text"/>
              </a:rPr>
              <a:t>at Ghent University</a:t>
            </a:r>
            <a:endParaRPr lang="nl-BE" cap="all">
              <a:solidFill>
                <a:schemeClr val="bg1"/>
              </a:solidFill>
              <a:latin typeface="UGent Panno Text"/>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Dare </a:t>
            </a:r>
            <a:r>
              <a:rPr lang="nl-BE" sz="2600" cap="all" err="1">
                <a:solidFill>
                  <a:schemeClr val="bg1"/>
                </a:solidFill>
                <a:latin typeface="UGent Panno Text" panose="02000506040000040003" pitchFamily="2" charset="0"/>
              </a:rPr>
              <a:t>to</a:t>
            </a:r>
            <a:r>
              <a:rPr lang="nl-BE" sz="2600" cap="all">
                <a:solidFill>
                  <a:schemeClr val="bg1"/>
                </a:solidFill>
                <a:latin typeface="UGent Panno Text" panose="02000506040000040003" pitchFamily="2" charset="0"/>
              </a:rPr>
              <a:t> </a:t>
            </a:r>
            <a:r>
              <a:rPr lang="nl-BE" sz="2600" cap="all" err="1">
                <a:solidFill>
                  <a:schemeClr val="bg1"/>
                </a:solidFill>
                <a:latin typeface="UGent Panno Text" panose="02000506040000040003" pitchFamily="2" charset="0"/>
              </a:rPr>
              <a:t>think</a:t>
            </a:r>
            <a:r>
              <a:rPr lang="nl-BE" sz="26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sz="1600" err="1">
                <a:solidFill>
                  <a:schemeClr val="bg1"/>
                </a:solidFill>
                <a:latin typeface="UGent Panno Text" panose="02000506040000040003" pitchFamily="2" charset="0"/>
              </a:rPr>
              <a:t>Our</a:t>
            </a:r>
            <a:r>
              <a:rPr lang="nl-BE" sz="1600">
                <a:solidFill>
                  <a:schemeClr val="bg1"/>
                </a:solidFill>
                <a:latin typeface="UGent Panno Text" panose="02000506040000040003" pitchFamily="2" charset="0"/>
              </a:rPr>
              <a:t> credo: </a:t>
            </a:r>
            <a:r>
              <a:rPr lang="nl-BE" sz="1600" err="1">
                <a:solidFill>
                  <a:schemeClr val="bg1"/>
                </a:solidFill>
                <a:latin typeface="UGent Panno Text" panose="02000506040000040003" pitchFamily="2" charset="0"/>
              </a:rPr>
              <a:t>critical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independent </a:t>
            </a:r>
            <a:r>
              <a:rPr lang="nl-BE" sz="1600" err="1">
                <a:solidFill>
                  <a:schemeClr val="bg1"/>
                </a:solidFill>
                <a:latin typeface="UGent Panno Text" panose="02000506040000040003" pitchFamily="2" charset="0"/>
              </a:rPr>
              <a:t>minds</a:t>
            </a:r>
            <a:r>
              <a:rPr lang="nl-BE" sz="1600">
                <a:solidFill>
                  <a:schemeClr val="bg1"/>
                </a:solidFill>
                <a:latin typeface="UGent Panno Text" panose="02000506040000040003" pitchFamily="2" charset="0"/>
              </a:rPr>
              <a:t>.</a:t>
            </a:r>
          </a:p>
          <a:p>
            <a:pPr marL="60273"/>
            <a:endParaRPr lang="nl-BE" sz="2600" cap="all">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 &amp;</a:t>
            </a:r>
            <a:br>
              <a:rPr lang="nl-BE" sz="2600" cap="all">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PARTICIPATIon</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a:t>
            </a:r>
            <a:r>
              <a:rPr lang="nl-BE" sz="1600" err="1">
                <a:solidFill>
                  <a:schemeClr val="bg1"/>
                </a:solidFill>
                <a:latin typeface="UGent Panno Text" panose="02000506040000040003" pitchFamily="2" charset="0"/>
              </a:rPr>
              <a:t>to</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everyone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irrespective</a:t>
            </a:r>
            <a:r>
              <a:rPr lang="nl-BE" sz="1600">
                <a:solidFill>
                  <a:schemeClr val="bg1"/>
                </a:solidFill>
                <a:latin typeface="UGent Panno Text" panose="02000506040000040003" pitchFamily="2" charset="0"/>
              </a:rPr>
              <a:t> of </a:t>
            </a:r>
            <a:r>
              <a:rPr lang="nl-BE" sz="1600" err="1">
                <a:solidFill>
                  <a:schemeClr val="bg1"/>
                </a:solidFill>
                <a:latin typeface="UGent Panno Text" panose="02000506040000040003" pitchFamily="2" charset="0"/>
              </a:rPr>
              <a:t>ideological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political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cultural</a:t>
            </a:r>
            <a:r>
              <a:rPr lang="nl-BE" sz="1600">
                <a:solidFill>
                  <a:schemeClr val="bg1"/>
                </a:solidFill>
                <a:latin typeface="UGent Panno Text" panose="02000506040000040003" pitchFamily="2" charset="0"/>
              </a:rPr>
              <a:t> or </a:t>
            </a:r>
            <a:r>
              <a:rPr lang="nl-BE" sz="1600" err="1">
                <a:solidFill>
                  <a:schemeClr val="bg1"/>
                </a:solidFill>
                <a:latin typeface="UGent Panno Text" panose="02000506040000040003" pitchFamily="2" charset="0"/>
              </a:rPr>
              <a:t>social</a:t>
            </a:r>
            <a:r>
              <a:rPr lang="nl-BE" sz="1600">
                <a:solidFill>
                  <a:schemeClr val="bg1"/>
                </a:solidFill>
                <a:latin typeface="UGent Panno Text" panose="02000506040000040003" pitchFamily="2" charset="0"/>
              </a:rPr>
              <a:t> background.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sustainability</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For a </a:t>
            </a:r>
            <a:r>
              <a:rPr lang="nl-BE" sz="1600" err="1">
                <a:solidFill>
                  <a:schemeClr val="bg1"/>
                </a:solidFill>
                <a:latin typeface="UGent Panno Text" panose="02000506040000040003" pitchFamily="2" charset="0"/>
              </a:rPr>
              <a:t>future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that</a:t>
            </a:r>
            <a:r>
              <a:rPr lang="nl-BE" sz="1600">
                <a:solidFill>
                  <a:schemeClr val="bg1"/>
                </a:solidFill>
                <a:latin typeface="UGent Panno Text" panose="02000506040000040003" pitchFamily="2" charset="0"/>
              </a:rPr>
              <a:t> is </a:t>
            </a:r>
            <a:r>
              <a:rPr lang="nl-BE" sz="1600" err="1">
                <a:solidFill>
                  <a:schemeClr val="bg1"/>
                </a:solidFill>
                <a:latin typeface="UGent Panno Text" panose="02000506040000040003" pitchFamily="2" charset="0"/>
              </a:rPr>
              <a:t>ecologically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socially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economically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sustainable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within</a:t>
            </a:r>
            <a:r>
              <a:rPr lang="nl-BE" sz="1600">
                <a:solidFill>
                  <a:schemeClr val="bg1"/>
                </a:solidFill>
                <a:latin typeface="UGent Panno Text" panose="02000506040000040003" pitchFamily="2" charset="0"/>
              </a:rPr>
              <a:t> a </a:t>
            </a:r>
            <a:r>
              <a:rPr lang="nl-BE" sz="1600" err="1">
                <a:solidFill>
                  <a:schemeClr val="bg1"/>
                </a:solidFill>
                <a:latin typeface="UGent Panno Text" panose="02000506040000040003" pitchFamily="2" charset="0"/>
              </a:rPr>
              <a:t>local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global</a:t>
            </a:r>
            <a:r>
              <a:rPr lang="nl-BE" sz="1600">
                <a:solidFill>
                  <a:schemeClr val="bg1"/>
                </a:solidFill>
                <a:latin typeface="UGent Panno Text" panose="02000506040000040003" pitchFamily="2" charset="0"/>
              </a:rPr>
              <a:t>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3"/>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Afbeelding 16" descr="Afbeelding met kaart&#10;&#10;Door AI gegenereerde inhoud is mogelijk onjuist.">
            <a:extLst>
              <a:ext uri="{FF2B5EF4-FFF2-40B4-BE49-F238E27FC236}">
                <a16:creationId xmlns:a16="http://schemas.microsoft.com/office/drawing/2014/main" id="{CE1056CD-97AF-37DE-A3AB-27D4C6779582}"/>
              </a:ext>
            </a:extLst>
          </p:cNvPr>
          <p:cNvPicPr>
            <a:picLocks noChangeAspect="1"/>
          </p:cNvPicPr>
          <p:nvPr/>
        </p:nvPicPr>
        <p:blipFill>
          <a:blip r:embed="rId14"/>
          <a:stretch>
            <a:fillRect/>
          </a:stretch>
        </p:blipFill>
        <p:spPr>
          <a:xfrm>
            <a:off x="2750647" y="251801"/>
            <a:ext cx="1955559" cy="1955559"/>
          </a:xfrm>
          <a:prstGeom prst="rect">
            <a:avLst/>
          </a:prstGeom>
        </p:spPr>
      </p:pic>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First </a:t>
            </a:r>
            <a:r>
              <a:rPr lang="nl-BE" sz="2000" err="1">
                <a:solidFill>
                  <a:schemeClr val="tx1">
                    <a:lumMod val="85000"/>
                    <a:lumOff val="15000"/>
                  </a:schemeClr>
                </a:solidFill>
                <a:latin typeface="UGent Panno Text SemiLight" panose="02000406040000040003" pitchFamily="2" charset="0"/>
              </a:rPr>
              <a:t>Belgian</a:t>
            </a:r>
            <a:r>
              <a:rPr lang="nl-BE" sz="2000">
                <a:solidFill>
                  <a:schemeClr val="tx1">
                    <a:lumMod val="85000"/>
                    <a:lumOff val="15000"/>
                  </a:schemeClr>
                </a:solidFill>
                <a:latin typeface="UGent Panno Text SemiLight" panose="02000406040000040003" pitchFamily="2" charset="0"/>
              </a:rPr>
              <a:t> in </a:t>
            </a:r>
            <a:r>
              <a:rPr lang="nl-BE" sz="2000" err="1">
                <a:solidFill>
                  <a:schemeClr val="tx1">
                    <a:lumMod val="85000"/>
                    <a:lumOff val="15000"/>
                  </a:schemeClr>
                </a:solidFill>
                <a:latin typeface="UGent Panno Text SemiLight" panose="02000406040000040003" pitchFamily="2" charset="0"/>
              </a:rPr>
              <a:t>space</a:t>
            </a:r>
            <a:endParaRPr lang="nl-BE" sz="200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err="1">
                <a:solidFill>
                  <a:srgbClr val="1E64C8"/>
                </a:solidFill>
                <a:latin typeface="UGent Panno Text SemiBold" panose="02000506040000040003" pitchFamily="2" charset="0"/>
              </a:rPr>
              <a:t>Graduated</a:t>
            </a:r>
            <a:r>
              <a:rPr lang="nl-BE" sz="2320" b="1">
                <a:solidFill>
                  <a:srgbClr val="1E64C8"/>
                </a:solidFill>
                <a:latin typeface="UGent Panno Text SemiBold" panose="02000506040000040003" pitchFamily="2" charset="0"/>
              </a:rPr>
              <a:t> </a:t>
            </a:r>
            <a:r>
              <a:rPr lang="nl-BE" sz="2320" b="1" err="1">
                <a:solidFill>
                  <a:srgbClr val="1E64C8"/>
                </a:solidFill>
                <a:latin typeface="UGent Panno Text SemiBold" panose="02000506040000040003" pitchFamily="2" charset="0"/>
              </a:rPr>
              <a:t>annually</a:t>
            </a:r>
            <a:r>
              <a:rPr lang="nl-BE" sz="2320" b="1">
                <a:solidFill>
                  <a:srgbClr val="1E64C8"/>
                </a:solidFill>
                <a:latin typeface="UGent Panno Text SemiBold" panose="02000506040000040003" pitchFamily="2" charset="0"/>
              </a:rPr>
              <a:t>:</a:t>
            </a:r>
          </a:p>
          <a:p>
            <a:pPr marL="191981" indent="0">
              <a:buNone/>
            </a:pPr>
            <a:r>
              <a:rPr lang="nl-BE" sz="2320">
                <a:solidFill>
                  <a:srgbClr val="1E64C8"/>
                </a:solidFill>
                <a:latin typeface="UGent Panno Text SemiLight" panose="02000406040000040003" pitchFamily="2" charset="0"/>
              </a:rPr>
              <a:t>7,000 </a:t>
            </a:r>
            <a:r>
              <a:rPr lang="nl-BE" sz="2320" err="1">
                <a:solidFill>
                  <a:srgbClr val="1E64C8"/>
                </a:solidFill>
                <a:latin typeface="UGent Panno Text SemiLight" panose="02000406040000040003" pitchFamily="2" charset="0"/>
              </a:rPr>
              <a:t>masterstudents</a:t>
            </a:r>
            <a:endParaRPr lang="nl-BE" sz="2320">
              <a:solidFill>
                <a:srgbClr val="1E64C8"/>
              </a:solidFill>
              <a:latin typeface="UGent Panno Text SemiLight" panose="02000406040000040003" pitchFamily="2" charset="0"/>
            </a:endParaRPr>
          </a:p>
          <a:p>
            <a:pPr marL="191981" indent="0">
              <a:buNone/>
            </a:pPr>
            <a:r>
              <a:rPr lang="nl-BE" sz="2320">
                <a:solidFill>
                  <a:srgbClr val="1E64C8"/>
                </a:solidFill>
                <a:latin typeface="UGent Panno Text SemiLight" panose="02000406040000040003" pitchFamily="2" charset="0"/>
              </a:rPr>
              <a:t>700 PhD-</a:t>
            </a:r>
            <a:r>
              <a:rPr lang="nl-BE" sz="2320" err="1">
                <a:solidFill>
                  <a:srgbClr val="1E64C8"/>
                </a:solidFill>
                <a:latin typeface="UGent Panno Text SemiLight" panose="02000406040000040003" pitchFamily="2" charset="0"/>
              </a:rPr>
              <a:t>students</a:t>
            </a:r>
            <a:endParaRPr lang="nl-BE" sz="232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a:t>Ghent </a:t>
            </a:r>
            <a:r>
              <a:rPr lang="nl-BE" err="1"/>
              <a:t>university</a:t>
            </a:r>
            <a:r>
              <a:rPr lang="en-BE"/>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97E3F-CF33-6E1C-5163-7CA3E15B0E1A}"/>
              </a:ext>
            </a:extLst>
          </p:cNvPr>
          <p:cNvPicPr>
            <a:picLocks noChangeAspect="1"/>
          </p:cNvPicPr>
          <p:nvPr/>
        </p:nvPicPr>
        <p:blipFill>
          <a:blip r:embed="rId2"/>
          <a:srcRect l="4622" r="113"/>
          <a:stretch>
            <a:fillRect/>
          </a:stretch>
        </p:blipFill>
        <p:spPr>
          <a:xfrm>
            <a:off x="1165974" y="0"/>
            <a:ext cx="1005104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a:t>Ghent </a:t>
            </a:r>
            <a:br>
              <a:rPr lang="nl-BE"/>
            </a:br>
            <a:r>
              <a:rPr lang="nl-BE" err="1"/>
              <a:t>university</a:t>
            </a:r>
            <a:br>
              <a:rPr lang="nl-BE"/>
            </a:br>
            <a:r>
              <a:rPr lang="nl-BE"/>
              <a:t>In </a:t>
            </a:r>
            <a:r>
              <a:rPr lang="nl-BE" err="1"/>
              <a:t>ghent</a:t>
            </a:r>
            <a:endParaRPr lang="en-BE"/>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GHENT IN NUMBERS</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342900" indent="-342900">
              <a:buClr>
                <a:srgbClr val="FFD200"/>
              </a:buClr>
              <a:buFont typeface="Arial" panose="020B0604020202020204" pitchFamily="34" charset="0"/>
              <a:buChar char="•"/>
            </a:pPr>
            <a:r>
              <a:rPr lang="nl-BE" sz="2400" dirty="0">
                <a:solidFill>
                  <a:schemeClr val="bg1"/>
                </a:solidFill>
                <a:latin typeface="UGent Panno Text SemiLight"/>
                <a:ea typeface="+mn-lt"/>
                <a:cs typeface="+mn-lt"/>
              </a:rPr>
              <a:t>272,389</a:t>
            </a:r>
            <a:r>
              <a:rPr lang="nl-BE" sz="2400" dirty="0">
                <a:solidFill>
                  <a:schemeClr val="bg1"/>
                </a:solidFill>
                <a:latin typeface="UGent Panno Text SemiLight"/>
              </a:rPr>
              <a:t> </a:t>
            </a:r>
            <a:r>
              <a:rPr lang="nl-BE" sz="2400" dirty="0" err="1">
                <a:solidFill>
                  <a:schemeClr val="bg1"/>
                </a:solidFill>
                <a:latin typeface="UGent Panno Text SemiLight"/>
              </a:rPr>
              <a:t>inhabitants</a:t>
            </a:r>
            <a:r>
              <a:rPr lang="nl-BE" sz="2400" dirty="0">
                <a:solidFill>
                  <a:schemeClr val="bg1"/>
                </a:solidFill>
                <a:latin typeface="UGent Panno Text SemiLight"/>
              </a:rPr>
              <a:t> </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162 </a:t>
            </a:r>
            <a:r>
              <a:rPr lang="nl-BE" sz="2400" dirty="0" err="1">
                <a:solidFill>
                  <a:schemeClr val="bg1"/>
                </a:solidFill>
                <a:latin typeface="UGent Panno Text SemiLight"/>
              </a:rPr>
              <a:t>nationalities</a:t>
            </a:r>
            <a:endParaRPr lang="nl-BE" sz="2400" dirty="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87,638 </a:t>
            </a:r>
            <a:r>
              <a:rPr lang="nl-BE" sz="2400" dirty="0" err="1">
                <a:solidFill>
                  <a:schemeClr val="bg1"/>
                </a:solidFill>
                <a:latin typeface="UGent Panno Text SemiLight"/>
              </a:rPr>
              <a:t>students</a:t>
            </a:r>
            <a:endParaRPr lang="nl-BE" sz="240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+55,000 </a:t>
            </a:r>
            <a:r>
              <a:rPr lang="nl-BE" sz="2400" dirty="0" err="1">
                <a:solidFill>
                  <a:schemeClr val="bg1"/>
                </a:solidFill>
                <a:latin typeface="UGent Panno Text SemiLight"/>
              </a:rPr>
              <a:t>scolars</a:t>
            </a:r>
            <a:r>
              <a:rPr lang="nl-BE" sz="2400" dirty="0">
                <a:solidFill>
                  <a:schemeClr val="bg1"/>
                </a:solidFill>
                <a:latin typeface="UGent Panno Text SemiLight"/>
              </a:rPr>
              <a:t> (-18 </a:t>
            </a:r>
            <a:r>
              <a:rPr lang="nl-BE" sz="2400" dirty="0" err="1">
                <a:solidFill>
                  <a:schemeClr val="bg1"/>
                </a:solidFill>
                <a:latin typeface="UGent Panno Text SemiLight"/>
              </a:rPr>
              <a:t>years</a:t>
            </a:r>
            <a:r>
              <a:rPr lang="nl-BE" sz="2400" dirty="0">
                <a:solidFill>
                  <a:schemeClr val="bg1"/>
                </a:solidFill>
                <a:latin typeface="UGent Panno Text SemiLight"/>
              </a:rPr>
              <a:t>)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801862"/>
          </a:xfrm>
          <a:prstGeom prst="rect">
            <a:avLst/>
          </a:prstGeom>
        </p:spPr>
        <p:txBody>
          <a:bodyPr wrap="square">
            <a:spAutoFit/>
          </a:bodyPr>
          <a:lstStyle/>
          <a:p>
            <a:r>
              <a:rPr lang="nl-BE" sz="2800">
                <a:solidFill>
                  <a:srgbClr val="FFD200"/>
                </a:solidFill>
                <a:latin typeface="UGent Panno Text" panose="02000506040000040003" pitchFamily="2" charset="0"/>
              </a:rPr>
              <a:t>GHENT: a rebel with a </a:t>
            </a:r>
            <a:r>
              <a:rPr lang="nl-BE" sz="2800" err="1">
                <a:solidFill>
                  <a:srgbClr val="FFD200"/>
                </a:solidFill>
                <a:latin typeface="UGent Panno Text" panose="02000506040000040003" pitchFamily="2" charset="0"/>
              </a:rPr>
              <a:t>cause</a:t>
            </a:r>
            <a:endParaRPr lang="nl-BE" sz="28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a:p>
            <a:r>
              <a:rPr lang="en-US" sz="2400">
                <a:solidFill>
                  <a:schemeClr val="bg1"/>
                </a:solidFill>
                <a:latin typeface="UGent Panno Text" panose="02000506040000040003" pitchFamily="2" charset="0"/>
              </a:rPr>
              <a:t>A rebel, because the inhabitants of the Artevelde city simply follow their hearts and do their own thing. With a cause, because Ghent is a city that connects people, regardless of any differences. Changing standards, thinking outside the box, really looking and listening: Ghent is the place to be for open minds. And the city is a breeding ground for art, intellect and fun. </a:t>
            </a:r>
          </a:p>
          <a:p>
            <a:endParaRPr lang="en-US" sz="2400">
              <a:solidFill>
                <a:schemeClr val="bg1"/>
              </a:solidFill>
              <a:latin typeface="UGent Panno Text" panose="02000506040000040003" pitchFamily="2" charset="0"/>
            </a:endParaRPr>
          </a:p>
          <a:p>
            <a:r>
              <a:rPr lang="en-US" sz="2400">
                <a:solidFill>
                  <a:schemeClr val="bg1"/>
                </a:solidFill>
                <a:latin typeface="UGent Panno Text" panose="02000506040000040003" pitchFamily="2" charset="0"/>
              </a:rPr>
              <a:t>After all, Ghent is the city of the Ghent Altarpiece, the country’s best university and the Ghent Festivities. Ghent is alive and a great place to live: a green haven with the vibes of a metropolis.</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r>
              <a:rPr lang="nl-BE" sz="1600">
                <a:solidFill>
                  <a:schemeClr val="bg1"/>
                </a:solidFill>
                <a:latin typeface="UGent Panno Text" panose="02000506040000040003" pitchFamily="2" charset="0"/>
              </a:rPr>
              <a:t>More info: www.visitgent.be</a:t>
            </a:r>
          </a:p>
          <a:p>
            <a:endParaRPr lang="nl-BE" sz="24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latin typeface="UGent Panno Text"/>
              </a:rPr>
              <a:t>19 CAMPUS</a:t>
            </a:r>
            <a:r>
              <a:rPr lang="nl-BE" dirty="0">
                <a:latin typeface="UGent Panno Text"/>
              </a:rPr>
              <a:t>es</a:t>
            </a:r>
            <a:r>
              <a:rPr lang="en-BE" dirty="0">
                <a:latin typeface="UGent Panno Text"/>
              </a:rPr>
              <a:t> -</a:t>
            </a:r>
            <a:r>
              <a:rPr lang="nl-BE" dirty="0">
                <a:latin typeface="UGent Panno Text"/>
              </a:rPr>
              <a:t> </a:t>
            </a:r>
            <a:r>
              <a:rPr lang="nl-BE">
                <a:latin typeface="UGent Panno Text"/>
              </a:rPr>
              <a:t>ghent</a:t>
            </a:r>
            <a:r>
              <a:rPr lang="nl-BE" dirty="0">
                <a:latin typeface="UGent Panno Text"/>
              </a:rPr>
              <a:t> </a:t>
            </a:r>
            <a:r>
              <a:rPr lang="nl-BE" dirty="0" err="1">
                <a:latin typeface="UGent Panno Text"/>
              </a:rPr>
              <a:t>region</a:t>
            </a:r>
            <a:endParaRPr lang="en-BE" dirty="0">
              <a:latin typeface="UGent Panno Text"/>
            </a:endParaRP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Boekentoren </a:t>
            </a:r>
          </a:p>
          <a:p>
            <a:pPr>
              <a:tabLst>
                <a:tab pos="258763" algn="l"/>
              </a:tabLst>
            </a:pPr>
            <a:r>
              <a:rPr lang="nl-BE" sz="2800">
                <a:solidFill>
                  <a:srgbClr val="FFD200"/>
                </a:solidFill>
                <a:latin typeface="UGent Panno Text Medium" panose="02000506040000040003" pitchFamily="2" charset="0"/>
              </a:rPr>
              <a:t>(</a:t>
            </a:r>
            <a:r>
              <a:rPr lang="nl-BE" sz="2800" err="1">
                <a:solidFill>
                  <a:srgbClr val="FFD200"/>
                </a:solidFill>
                <a:latin typeface="UGent Panno Text Medium" panose="02000506040000040003" pitchFamily="2" charset="0"/>
              </a:rPr>
              <a:t>Book</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Tower</a:t>
            </a:r>
            <a:r>
              <a:rPr lang="nl-BE" sz="280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a:t>
            </a:r>
            <a:r>
              <a:rPr lang="nl-BE" sz="2000" err="1">
                <a:solidFill>
                  <a:schemeClr val="bg1"/>
                </a:solidFill>
                <a:latin typeface="UGent Panno Text SemiLight" panose="02000406040000040003" pitchFamily="2" charset="0"/>
              </a:rPr>
              <a:t>tall</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a:t>
            </a:r>
            <a:r>
              <a:rPr lang="nl-BE" sz="2000" err="1">
                <a:solidFill>
                  <a:schemeClr val="bg1"/>
                </a:solidFill>
                <a:latin typeface="UGent Panno Text SemiLight" panose="02000406040000040003" pitchFamily="2" charset="0"/>
              </a:rPr>
              <a:t>million</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books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th </a:t>
            </a:r>
            <a:r>
              <a:rPr lang="nl-BE" sz="2000" err="1">
                <a:solidFill>
                  <a:schemeClr val="bg1"/>
                </a:solidFill>
                <a:latin typeface="UGent Panno Text SemiLight" panose="02000406040000040003" pitchFamily="2" charset="0"/>
              </a:rPr>
              <a:t>tower</a:t>
            </a:r>
            <a:r>
              <a:rPr lang="nl-BE" sz="2000">
                <a:solidFill>
                  <a:schemeClr val="bg1"/>
                </a:solidFill>
                <a:latin typeface="UGent Panno Text SemiLight" panose="02000406040000040003" pitchFamily="2" charset="0"/>
              </a:rPr>
              <a:t>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err="1">
                <a:solidFill>
                  <a:schemeClr val="bg1"/>
                </a:solidFill>
                <a:latin typeface="UGent Panno Text SemiLight" panose="02000406040000040003" pitchFamily="2" charset="0"/>
              </a:rPr>
              <a:t>formal</a:t>
            </a:r>
            <a:r>
              <a:rPr lang="nl-BE" sz="200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famous MONUMENTs - </a:t>
            </a:r>
            <a:r>
              <a:rPr lang="en-GB" dirty="0" err="1">
                <a:latin typeface="UGent Panno Text"/>
              </a:rPr>
              <a:t>ghent</a:t>
            </a:r>
            <a:endParaRPr lang="en-BE" dirty="0" err="1"/>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Ghent</a:t>
            </a:r>
            <a:r>
              <a:rPr lang="nl-BE" sz="2800">
                <a:solidFill>
                  <a:srgbClr val="FFD200"/>
                </a:solidFill>
                <a:latin typeface="UGent Panno Text Medium" panose="02000506040000040003" pitchFamily="2" charset="0"/>
              </a:rPr>
              <a:t> University </a:t>
            </a:r>
            <a:r>
              <a:rPr lang="nl-BE" sz="2800" err="1">
                <a:solidFill>
                  <a:srgbClr val="FFD200"/>
                </a:solidFill>
                <a:latin typeface="UGent Panno Text Medium" panose="02000506040000040003" pitchFamily="2" charset="0"/>
              </a:rPr>
              <a:t>Hospital</a:t>
            </a:r>
            <a:r>
              <a:rPr lang="nl-BE" sz="280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a:t>
            </a:r>
            <a:r>
              <a:rPr lang="nl-BE" sz="2000" err="1">
                <a:solidFill>
                  <a:schemeClr val="bg1"/>
                </a:solidFill>
                <a:latin typeface="UGent Panno Text SemiLight" panose="02000406040000040003" pitchFamily="2" charset="0"/>
              </a:rPr>
              <a:t>admissions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a:t>
            </a:r>
            <a:r>
              <a:rPr lang="nl-BE" sz="2000" err="1">
                <a:solidFill>
                  <a:schemeClr val="bg1"/>
                </a:solidFill>
                <a:latin typeface="UGent Panno Text SemiLight" panose="02000406040000040003" pitchFamily="2" charset="0"/>
              </a:rPr>
              <a:t>consultations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a:t>
            </a:r>
            <a:r>
              <a:rPr lang="nl-BE" sz="2000" err="1">
                <a:solidFill>
                  <a:schemeClr val="bg1"/>
                </a:solidFill>
                <a:latin typeface="UGent Panno Text SemiLight" panose="02000406040000040003" pitchFamily="2" charset="0"/>
              </a:rPr>
              <a:t>surgeries</a:t>
            </a:r>
            <a:endParaRPr lang="nl-BE" sz="16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err="1">
                <a:solidFill>
                  <a:srgbClr val="1E64C8"/>
                </a:solidFill>
                <a:latin typeface="UGent Panno Text Medium" panose="02000506040000040003" pitchFamily="2" charset="0"/>
              </a:rPr>
              <a:t>Think</a:t>
            </a:r>
            <a:r>
              <a:rPr lang="nl-BE">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err="1">
                <a:solidFill>
                  <a:srgbClr val="1E64C8"/>
                </a:solidFill>
                <a:latin typeface="UGent Panno Text SemiLight" panose="02000406040000040003" pitchFamily="2" charset="0"/>
              </a:rPr>
              <a:t>Innovation</a:t>
            </a:r>
            <a:endParaRPr lang="nl-BE" sz="180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Top </a:t>
            </a:r>
            <a:r>
              <a:rPr lang="nl-BE" sz="1800" err="1">
                <a:solidFill>
                  <a:srgbClr val="1E64C8"/>
                </a:solidFill>
                <a:latin typeface="UGent Panno Text SemiLight" panose="02000406040000040003" pitchFamily="2" charset="0"/>
              </a:rPr>
              <a:t>employer</a:t>
            </a:r>
            <a:endParaRPr lang="nl-BE" sz="18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latin typeface="UGent Panno Text"/>
              </a:rPr>
              <a:t>Hospitals</a:t>
            </a:r>
            <a:r>
              <a:rPr lang="nl-BE" dirty="0">
                <a:latin typeface="UGent Panno Text"/>
              </a:rPr>
              <a:t> - </a:t>
            </a:r>
            <a:r>
              <a:rPr lang="nl-BE" dirty="0" err="1">
                <a:latin typeface="UGent Panno Text"/>
              </a:rPr>
              <a:t>ghent</a:t>
            </a:r>
            <a:endParaRPr lang="en-BE" dirty="0" err="1"/>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dirty="0">
                <a:solidFill>
                  <a:srgbClr val="FFD200"/>
                </a:solidFill>
                <a:latin typeface="UGent Panno Text Medium"/>
              </a:rPr>
              <a:t> </a:t>
            </a:r>
            <a:r>
              <a:rPr lang="nl-BE" sz="2800" err="1">
                <a:solidFill>
                  <a:srgbClr val="FFD200"/>
                </a:solidFill>
                <a:latin typeface="UGent Panno Text Medium"/>
              </a:rPr>
              <a:t>clinic</a:t>
            </a:r>
            <a:endParaRPr lang="nl-NL" err="1">
              <a:ea typeface="Calibri" panose="020F0502020204030204"/>
              <a:cs typeface="Calibri" panose="020F0502020204030204"/>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a:t>
            </a:r>
            <a:r>
              <a:rPr lang="nl-BE" sz="2000" dirty="0" err="1">
                <a:solidFill>
                  <a:schemeClr val="bg1"/>
                </a:solidFill>
                <a:latin typeface="UGent Panno Text SemiLight"/>
              </a:rPr>
              <a:t>students</a:t>
            </a:r>
            <a:endParaRPr lang="nl-BE" sz="200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64 </a:t>
            </a:r>
            <a:r>
              <a:rPr lang="nl-BE" sz="2000" dirty="0" err="1">
                <a:solidFill>
                  <a:schemeClr val="bg1"/>
                </a:solidFill>
                <a:latin typeface="UGent Panno Text SemiLight"/>
                <a:ea typeface="+mn-lt"/>
                <a:cs typeface="+mn-lt"/>
              </a:rPr>
              <a:t>interns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specialists</a:t>
            </a:r>
            <a:r>
              <a:rPr lang="nl-BE" sz="2000" dirty="0">
                <a:solidFill>
                  <a:schemeClr val="bg1"/>
                </a:solidFill>
                <a:latin typeface="UGent Panno Text SemiLight"/>
                <a:ea typeface="+mn-lt"/>
                <a:cs typeface="+mn-lt"/>
              </a:rPr>
              <a:t>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BE1A-1063-F92F-1964-F59C09C175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063790-A261-F803-6C54-E3F2A4C9D65C}"/>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3" name="Afbeelding 26">
            <a:hlinkClick r:id="rId4"/>
            <a:extLst>
              <a:ext uri="{FF2B5EF4-FFF2-40B4-BE49-F238E27FC236}">
                <a16:creationId xmlns:a16="http://schemas.microsoft.com/office/drawing/2014/main" id="{1BBAD35D-F276-A616-F1BA-39BAADE5A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8879" y="3033683"/>
            <a:ext cx="1134386" cy="7906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4BD906-CB06-0BDF-F8FE-892214C2A919}"/>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12" name="Title 11">
            <a:extLst>
              <a:ext uri="{FF2B5EF4-FFF2-40B4-BE49-F238E27FC236}">
                <a16:creationId xmlns:a16="http://schemas.microsoft.com/office/drawing/2014/main" id="{17DE54E2-1A29-A106-0994-D606971109BB}"/>
              </a:ext>
            </a:extLst>
          </p:cNvPr>
          <p:cNvSpPr>
            <a:spLocks noGrp="1"/>
          </p:cNvSpPr>
          <p:nvPr>
            <p:ph type="title"/>
          </p:nvPr>
        </p:nvSpPr>
        <p:spPr/>
        <p:txBody>
          <a:bodyPr>
            <a:normAutofit/>
          </a:bodyPr>
          <a:lstStyle/>
          <a:p>
            <a:r>
              <a:rPr lang="nl-BE" dirty="0" err="1">
                <a:latin typeface="UGent Panno Text"/>
              </a:rPr>
              <a:t>Science</a:t>
            </a:r>
            <a:r>
              <a:rPr lang="nl-BE" dirty="0">
                <a:latin typeface="UGent Panno Text"/>
              </a:rPr>
              <a:t> park</a:t>
            </a:r>
            <a:endParaRPr lang="nl-BE" dirty="0"/>
          </a:p>
        </p:txBody>
      </p:sp>
      <p:sp>
        <p:nvSpPr>
          <p:cNvPr id="10" name="Tekstvak 22">
            <a:extLst>
              <a:ext uri="{FF2B5EF4-FFF2-40B4-BE49-F238E27FC236}">
                <a16:creationId xmlns:a16="http://schemas.microsoft.com/office/drawing/2014/main" id="{ED8740C1-53DA-A50A-7061-645AB5602477}"/>
              </a:ext>
            </a:extLst>
          </p:cNvPr>
          <p:cNvSpPr txBox="1"/>
          <p:nvPr/>
        </p:nvSpPr>
        <p:spPr>
          <a:xfrm>
            <a:off x="553047" y="1602318"/>
            <a:ext cx="5893629" cy="467929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dirty="0">
                <a:solidFill>
                  <a:srgbClr val="FFD200"/>
                </a:solidFill>
                <a:latin typeface="UGent Panno Text Medium"/>
              </a:rPr>
              <a:t>Tech Lane </a:t>
            </a:r>
            <a:r>
              <a:rPr lang="nl-BE" sz="2800" dirty="0" err="1">
                <a:solidFill>
                  <a:srgbClr val="FFD200"/>
                </a:solidFill>
                <a:latin typeface="UGent Panno Text Medium"/>
              </a:rPr>
              <a:t>Ghent</a:t>
            </a:r>
            <a:endParaRPr lang="nl-BE" sz="280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companies: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to</a:t>
            </a:r>
            <a:r>
              <a:rPr lang="nl-BE" sz="2000" dirty="0">
                <a:solidFill>
                  <a:schemeClr val="bg1"/>
                </a:solidFill>
                <a:latin typeface="UGent Panno Text SemiLight"/>
                <a:ea typeface="+mn-lt"/>
                <a:cs typeface="+mn-lt"/>
              </a:rPr>
              <a: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t>
            </a:r>
            <a:r>
              <a:rPr lang="nl-BE" sz="2000" dirty="0" err="1">
                <a:solidFill>
                  <a:srgbClr val="FFD200"/>
                </a:solidFill>
                <a:latin typeface="UGent Panno Text Medium"/>
              </a:rPr>
              <a:t>Ardoyen</a:t>
            </a:r>
            <a:endParaRPr lang="nl-BE" sz="2000">
              <a:solidFill>
                <a:srgbClr val="FFD200"/>
              </a:solidFill>
              <a:latin typeface="UGent Panno Text Medium"/>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Focus: </a:t>
            </a:r>
            <a:r>
              <a:rPr lang="nl-BE" sz="2000" dirty="0" err="1">
                <a:solidFill>
                  <a:schemeClr val="bg1"/>
                </a:solidFill>
                <a:latin typeface="UGent Panno Text SemiLight"/>
                <a:ea typeface="Calibri" panose="020F0502020204030204"/>
                <a:cs typeface="Calibri" panose="020F0502020204030204"/>
              </a:rPr>
              <a:t>Deep</a:t>
            </a:r>
            <a:r>
              <a:rPr lang="nl-BE" sz="2000" dirty="0">
                <a:solidFill>
                  <a:schemeClr val="bg1"/>
                </a:solidFill>
                <a:latin typeface="UGent Panno Text SemiLight"/>
                <a:ea typeface="Calibri" panose="020F0502020204030204"/>
                <a:cs typeface="Calibri" panose="020F0502020204030204"/>
              </a:rPr>
              <a:t> Tech </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+5,200 R&amp;D </a:t>
            </a:r>
            <a:r>
              <a:rPr lang="nl-BE" sz="2000" dirty="0" err="1">
                <a:solidFill>
                  <a:schemeClr val="bg1"/>
                </a:solidFill>
                <a:latin typeface="UGent Panno Text SemiLight"/>
                <a:ea typeface="Calibri" panose="020F0502020204030204"/>
                <a:cs typeface="Calibri" panose="020F0502020204030204"/>
              </a:rPr>
              <a:t>staff</a:t>
            </a:r>
            <a:r>
              <a:rPr lang="nl-BE" sz="2000" dirty="0">
                <a:solidFill>
                  <a:schemeClr val="bg1"/>
                </a:solidFill>
                <a:latin typeface="UGent Panno Text SemiLight"/>
                <a:ea typeface="Calibri" panose="020F0502020204030204"/>
                <a:cs typeface="Calibri" panose="020F0502020204030204"/>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226,000 m² + 90,000 m² </a:t>
            </a:r>
            <a:r>
              <a:rPr lang="nl-BE" sz="2000" dirty="0" err="1">
                <a:solidFill>
                  <a:schemeClr val="bg1"/>
                </a:solidFill>
                <a:latin typeface="UGent Panno Text SemiLight"/>
                <a:ea typeface="Calibri" panose="020F0502020204030204"/>
                <a:cs typeface="Calibri" panose="020F0502020204030204"/>
              </a:rPr>
              <a:t>Ghent</a:t>
            </a:r>
            <a:r>
              <a:rPr lang="nl-BE" sz="2000" dirty="0">
                <a:solidFill>
                  <a:schemeClr val="bg1"/>
                </a:solidFill>
                <a:latin typeface="UGent Panno Text SemiLight"/>
                <a:ea typeface="Calibri" panose="020F0502020204030204"/>
                <a:cs typeface="Calibri" panose="020F0502020204030204"/>
              </a:rPr>
              <a:t> University</a:t>
            </a:r>
            <a:r>
              <a:rPr lang="nl-BE" sz="2000" dirty="0">
                <a:solidFill>
                  <a:srgbClr val="FFFFFF"/>
                </a:solidFill>
                <a:latin typeface="UGent Panno Text SemiLight"/>
                <a:ea typeface="Calibri" panose="020F0502020204030204"/>
                <a:cs typeface="Calibri" panose="020F0502020204030204"/>
              </a:rPr>
              <a:t> </a:t>
            </a: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Tree>
    <p:extLst>
      <p:ext uri="{BB962C8B-B14F-4D97-AF65-F5344CB8AC3E}">
        <p14:creationId xmlns:p14="http://schemas.microsoft.com/office/powerpoint/2010/main" val="3953790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Science</a:t>
            </a:r>
            <a:r>
              <a:rPr lang="nl-BE" sz="2800">
                <a:solidFill>
                  <a:srgbClr val="FFD200"/>
                </a:solidFill>
                <a:latin typeface="UGent Panno Text Medium" panose="02000506040000040003" pitchFamily="2" charset="0"/>
              </a:rPr>
              <a:t> museum</a:t>
            </a:r>
            <a:br>
              <a:rPr lang="nl-BE" sz="2800">
                <a:solidFill>
                  <a:srgbClr val="FFD200"/>
                </a:solidFill>
                <a:latin typeface="UGent Panno Text Medium" panose="02000506040000040003" pitchFamily="2" charset="0"/>
              </a:rPr>
            </a:br>
            <a:r>
              <a:rPr lang="nl-BE" sz="2800" err="1">
                <a:solidFill>
                  <a:srgbClr val="FFD200"/>
                </a:solidFill>
                <a:latin typeface="UGent Panno Text Medium" panose="02000506040000040003" pitchFamily="2" charset="0"/>
              </a:rPr>
              <a:t>and</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botanical</a:t>
            </a:r>
            <a:r>
              <a:rPr lang="nl-BE" sz="2800">
                <a:solidFill>
                  <a:srgbClr val="FFD200"/>
                </a:solidFill>
                <a:latin typeface="UGent Panno Text Medium" panose="02000506040000040003" pitchFamily="2" charset="0"/>
              </a:rPr>
              <a:t> garden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  </a:t>
            </a:r>
            <a:r>
              <a:rPr lang="en-GB" sz="2800" b="0"/>
              <a:t>-   GHENT UNIVERSITY museum</a:t>
            </a:r>
            <a:endParaRPr lang="en-BE"/>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a:t>
            </a:r>
            <a:r>
              <a:rPr lang="nl-BE"/>
              <a:t>UM</a:t>
            </a:r>
            <a:endParaRPr lang="en-BE"/>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a:t>In </a:t>
            </a:r>
            <a:r>
              <a:rPr lang="nl-BE" err="1"/>
              <a:t>the</a:t>
            </a:r>
            <a:r>
              <a:rPr lang="nl-BE"/>
              <a:t> </a:t>
            </a:r>
            <a:r>
              <a:rPr lang="nl-BE" err="1"/>
              <a:t>heart</a:t>
            </a:r>
            <a:r>
              <a:rPr lang="nl-BE"/>
              <a:t> of Europe</a:t>
            </a:r>
            <a:endParaRPr lang="en-BE"/>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err="1"/>
              <a:t>Province</a:t>
            </a:r>
            <a:endParaRPr lang="nl-BE"/>
          </a:p>
          <a:p>
            <a:r>
              <a:rPr lang="nl-BE"/>
              <a:t>West-</a:t>
            </a:r>
            <a:r>
              <a:rPr lang="nl-BE" err="1"/>
              <a:t>flanders</a:t>
            </a:r>
            <a:endParaRPr lang="en-BE"/>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8580" y="1847642"/>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302" y="1847646"/>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35303" y="4535898"/>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698580" y="4535897"/>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787104" y="4654618"/>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a:t>
            </a:r>
            <a:r>
              <a:rPr lang="nl-BE" sz="2400" err="1">
                <a:solidFill>
                  <a:schemeClr val="bg1"/>
                </a:solidFill>
                <a:latin typeface="UGent Panno Text SemiLight" panose="02000406040000040003" pitchFamily="2" charset="0"/>
              </a:rPr>
              <a:t>and</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Production</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Automisation</a:t>
            </a:r>
            <a:endParaRPr lang="nl-BE" sz="240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5117802" y="4654617"/>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Industrial Design</a:t>
            </a:r>
          </a:p>
        </p:txBody>
      </p:sp>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498" y="2128485"/>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a:solidFill>
                  <a:schemeClr val="tx1"/>
                </a:solidFill>
              </a:rPr>
              <a:t>2 </a:t>
            </a:r>
            <a:r>
              <a:rPr lang="nl-BE" err="1">
                <a:solidFill>
                  <a:schemeClr val="tx1"/>
                </a:solidFill>
              </a:rPr>
              <a:t>unique</a:t>
            </a:r>
            <a:r>
              <a:rPr lang="nl-BE">
                <a:solidFill>
                  <a:schemeClr val="tx1"/>
                </a:solidFill>
              </a:rPr>
              <a:t>, </a:t>
            </a:r>
            <a:r>
              <a:rPr lang="nl-BE" err="1">
                <a:solidFill>
                  <a:schemeClr val="tx1"/>
                </a:solidFill>
              </a:rPr>
              <a:t>practice-oriented</a:t>
            </a:r>
            <a:r>
              <a:rPr lang="nl-BE">
                <a:solidFill>
                  <a:schemeClr val="tx1"/>
                </a:solidFill>
              </a:rPr>
              <a:t> engineering </a:t>
            </a:r>
            <a:r>
              <a:rPr lang="nl-BE" err="1">
                <a:solidFill>
                  <a:schemeClr val="tx1"/>
                </a:solidFill>
              </a:rPr>
              <a:t>technology</a:t>
            </a:r>
            <a:r>
              <a:rPr lang="nl-BE">
                <a:solidFill>
                  <a:schemeClr val="tx1"/>
                </a:solidFill>
              </a:rPr>
              <a:t> </a:t>
            </a:r>
            <a:r>
              <a:rPr lang="nl-BE" err="1">
                <a:solidFill>
                  <a:schemeClr val="tx1"/>
                </a:solidFill>
              </a:rPr>
              <a:t>programmes</a:t>
            </a:r>
            <a:r>
              <a:rPr lang="nl-BE">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a:t>CAMPUS </a:t>
            </a:r>
            <a:r>
              <a:rPr lang="nl-BE" err="1"/>
              <a:t>BRUGEs</a:t>
            </a:r>
            <a:endParaRPr lang="nl-BE"/>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EC0F-970D-3FFC-1890-E3FA537BD16F}"/>
              </a:ext>
            </a:extLst>
          </p:cNvPr>
          <p:cNvPicPr>
            <a:picLocks noChangeAspect="1"/>
          </p:cNvPicPr>
          <p:nvPr/>
        </p:nvPicPr>
        <p:blipFill>
          <a:blip r:embed="rId3"/>
          <a:stretch>
            <a:fillRect/>
          </a:stretch>
        </p:blipFill>
        <p:spPr>
          <a:xfrm>
            <a:off x="6177076" y="1144387"/>
            <a:ext cx="5724525" cy="4476115"/>
          </a:xfrm>
          <a:prstGeom prst="rect">
            <a:avLst/>
          </a:prstGeom>
        </p:spPr>
      </p:pic>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tIns="45720" rIns="91440" bIns="45720" rtlCol="0" anchor="t">
            <a:spAutoFit/>
          </a:body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p>
          <a:p>
            <a:pPr>
              <a:tabLst>
                <a:tab pos="169863" algn="l"/>
              </a:tabLst>
            </a:pPr>
            <a:r>
              <a:rPr lang="en-GB" sz="2000" dirty="0">
                <a:solidFill>
                  <a:schemeClr val="bg1"/>
                </a:solidFill>
                <a:latin typeface="UGent Panno Text SemiLight"/>
              </a:rPr>
              <a:t>Research </a:t>
            </a:r>
            <a:r>
              <a:rPr lang="en-GB" sz="2000" dirty="0">
                <a:solidFill>
                  <a:schemeClr val="bg1"/>
                </a:solidFill>
                <a:latin typeface="UGent Panno Text SemiLight"/>
                <a:ea typeface="+mn-lt"/>
                <a:cs typeface="+mn-lt"/>
              </a:rPr>
              <a:t>and industry </a:t>
            </a:r>
            <a:br>
              <a:rPr lang="en-GB" sz="2000" dirty="0">
                <a:solidFill>
                  <a:schemeClr val="bg1"/>
                </a:solidFill>
                <a:latin typeface="UGent Panno Text SemiLight"/>
                <a:ea typeface="+mn-lt"/>
                <a:cs typeface="+mn-lt"/>
              </a:rPr>
            </a:br>
            <a:r>
              <a:rPr lang="en-GB" sz="2000" dirty="0">
                <a:solidFill>
                  <a:schemeClr val="bg1"/>
                </a:solidFill>
                <a:latin typeface="UGent Panno Text SemiLight"/>
                <a:ea typeface="+mn-lt"/>
                <a:cs typeface="+mn-lt"/>
              </a:rPr>
              <a:t>boosting the Blue Economy</a:t>
            </a:r>
          </a:p>
          <a:p>
            <a:pPr>
              <a:spcBef>
                <a:spcPts val="600"/>
              </a:spcBef>
              <a:tabLst>
                <a:tab pos="169863" algn="l"/>
              </a:tabLst>
            </a:pPr>
            <a:r>
              <a:rPr lang="nl-BE" sz="2000" u="sng" dirty="0">
                <a:solidFill>
                  <a:schemeClr val="bg1"/>
                </a:solidFill>
                <a:latin typeface="UGent Panno Text SemiBold"/>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err="1"/>
              <a:t>Ostend</a:t>
            </a:r>
            <a:r>
              <a:rPr lang="nl-BE"/>
              <a:t> </a:t>
            </a:r>
            <a:r>
              <a:rPr lang="nl-BE" err="1"/>
              <a:t>science</a:t>
            </a:r>
            <a:r>
              <a:rPr lang="nl-BE"/>
              <a:t> park</a:t>
            </a:r>
            <a:endParaRPr lang="en-BE"/>
          </a:p>
        </p:txBody>
      </p:sp>
      <p:pic>
        <p:nvPicPr>
          <p:cNvPr id="4"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5" name="Rectangle 4">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endParaRPr lang="nl-BE" sz="3200">
              <a:solidFill>
                <a:srgbClr val="FFD200"/>
              </a:solidFill>
              <a:latin typeface="UGent Panno Text Medium"/>
            </a:endParaRPr>
          </a:p>
          <a:p>
            <a:pPr>
              <a:tabLst>
                <a:tab pos="169863" algn="l"/>
              </a:tabLst>
            </a:pPr>
            <a:r>
              <a:rPr lang="nl-BE" sz="2000" dirty="0" err="1">
                <a:solidFill>
                  <a:schemeClr val="bg1"/>
                </a:solidFill>
                <a:latin typeface="UGent Panno Text SemiLight"/>
                <a:ea typeface="+mn-lt"/>
                <a:cs typeface="+mn-lt"/>
              </a:rPr>
              <a:t>Collaboration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between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Ghent</a:t>
            </a:r>
            <a:r>
              <a:rPr lang="nl-BE" sz="2000" dirty="0">
                <a:solidFill>
                  <a:schemeClr val="bg1"/>
                </a:solidFill>
                <a:latin typeface="UGent Panno Text SemiLight"/>
                <a:ea typeface="+mn-lt"/>
                <a:cs typeface="+mn-lt"/>
              </a:rPr>
              <a:t> University, </a:t>
            </a:r>
            <a:r>
              <a:rPr lang="nl-BE" sz="2000" dirty="0" err="1">
                <a:solidFill>
                  <a:schemeClr val="bg1"/>
                </a:solidFill>
                <a:latin typeface="UGent Panno Text SemiLight"/>
                <a:ea typeface="+mn-lt"/>
                <a:cs typeface="+mn-lt"/>
              </a:rPr>
              <a:t>government</a:t>
            </a:r>
            <a:r>
              <a:rPr lang="nl-BE" sz="2000" dirty="0">
                <a:solidFill>
                  <a:schemeClr val="bg1"/>
                </a:solidFill>
                <a:latin typeface="UGent Panno Text SemiLight"/>
                <a:ea typeface="+mn-lt"/>
                <a:cs typeface="+mn-lt"/>
              </a:rPr>
              <a:t> </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industry</a:t>
            </a:r>
            <a:r>
              <a:rPr lang="nl-BE" sz="2000" dirty="0">
                <a:solidFill>
                  <a:schemeClr val="bg1"/>
                </a:solidFill>
                <a:latin typeface="UGent Panno Text SemiLight"/>
                <a:ea typeface="+mn-lt"/>
                <a:cs typeface="+mn-lt"/>
              </a:rPr>
              <a:t> in </a:t>
            </a:r>
            <a:r>
              <a:rPr lang="nl-BE" sz="2000" dirty="0" err="1">
                <a:solidFill>
                  <a:schemeClr val="bg1"/>
                </a:solidFill>
                <a:latin typeface="UGent Panno Text SemiLight"/>
                <a:ea typeface="+mn-lt"/>
                <a:cs typeface="+mn-lt"/>
              </a:rPr>
              <a:t>the</a:t>
            </a:r>
            <a:r>
              <a:rPr lang="nl-BE" sz="2000" dirty="0">
                <a:solidFill>
                  <a:schemeClr val="bg1"/>
                </a:solidFill>
                <a:latin typeface="UGent Panno Text SemiLight"/>
                <a:ea typeface="+mn-lt"/>
                <a:cs typeface="+mn-lt"/>
              </a:rPr>
              <a:t> marine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maritime</a:t>
            </a:r>
            <a:r>
              <a:rPr lang="nl-BE" sz="2000" dirty="0">
                <a:solidFill>
                  <a:schemeClr val="bg1"/>
                </a:solidFill>
                <a:latin typeface="UGent Panno Text SemiLight"/>
                <a:ea typeface="+mn-lt"/>
                <a:cs typeface="+mn-lt"/>
              </a:rPr>
              <a:t> sector</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for</a:t>
            </a:r>
            <a:r>
              <a:rPr lang="nl-BE" sz="2000" dirty="0">
                <a:solidFill>
                  <a:schemeClr val="bg1"/>
                </a:solidFill>
                <a:latin typeface="UGent Panno Text SemiLight"/>
                <a:ea typeface="+mn-lt"/>
                <a:cs typeface="+mn-lt"/>
              </a:rPr>
              <a:t> a blue </a:t>
            </a:r>
            <a:r>
              <a:rPr lang="nl-BE" sz="2000" dirty="0" err="1">
                <a:solidFill>
                  <a:schemeClr val="bg1"/>
                </a:solidFill>
                <a:latin typeface="UGent Panno Text SemiLight"/>
                <a:ea typeface="+mn-lt"/>
                <a:cs typeface="+mn-lt"/>
              </a:rPr>
              <a:t>economy</a:t>
            </a:r>
            <a:r>
              <a:rPr lang="nl-BE" sz="2000" dirty="0">
                <a:solidFill>
                  <a:schemeClr val="bg1"/>
                </a:solidFill>
                <a:latin typeface="UGent Panno Text SemiLight"/>
                <a:ea typeface="+mn-lt"/>
                <a:cs typeface="+mn-lt"/>
              </a:rPr>
              <a:t>.</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a:t>South </a:t>
            </a:r>
            <a:r>
              <a:rPr lang="nl-BE" err="1"/>
              <a:t>korea</a:t>
            </a:r>
            <a:endParaRPr lang="en-BE"/>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a:t>The first European university in Songdo, South Korea</a:t>
            </a:r>
          </a:p>
          <a:p>
            <a:pPr marL="274638" indent="-215900">
              <a:lnSpc>
                <a:spcPct val="100000"/>
              </a:lnSpc>
              <a:buClr>
                <a:srgbClr val="1E64C8"/>
              </a:buClr>
              <a:buFont typeface="Arial" panose="020B0604020202020204" pitchFamily="34" charset="0"/>
              <a:buChar char="•"/>
            </a:pPr>
            <a:r>
              <a:rPr lang="en-GB"/>
              <a:t>Ghent University Asian hub since 2014:</a:t>
            </a:r>
            <a:br>
              <a:rPr lang="en-GB"/>
            </a:br>
            <a:r>
              <a:rPr lang="en-GB"/>
              <a:t>+500 students in bio, food and environmental technology</a:t>
            </a:r>
            <a:r>
              <a:rPr lang="nl-BE"/>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10" name="Tijdelijke aanduiding voor afbeelding 9" descr="Afbeelding met kleding, persoon, Menselijk gezicht, overdekt&#10;&#10;Door AI gegenereerde inhoud is mogelijk onjuist.">
            <a:extLst>
              <a:ext uri="{FF2B5EF4-FFF2-40B4-BE49-F238E27FC236}">
                <a16:creationId xmlns:a16="http://schemas.microsoft.com/office/drawing/2014/main" id="{845B223E-AFDC-B196-A99F-11AA6DE9D47C}"/>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a:t>
            </a:r>
            <a:r>
              <a:rPr lang="nl-BE" sz="2400" err="1">
                <a:latin typeface="UGent Panno Text Medium" panose="02000506040000040003" pitchFamily="2" charset="0"/>
              </a:rPr>
              <a:t>university</a:t>
            </a:r>
            <a:r>
              <a:rPr lang="nl-BE" sz="2400">
                <a:latin typeface="UGent Panno Text Medium" panose="02000506040000040003" pitchFamily="2" charset="0"/>
              </a:rPr>
              <a:t> services</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different service clusters </a:t>
            </a:r>
            <a:r>
              <a:rPr lang="nl-BE" sz="2000" err="1">
                <a:latin typeface="UGent Panno Text SemiLight" panose="02000406040000040003" pitchFamily="2" charset="0"/>
              </a:rPr>
              <a:t>and</a:t>
            </a:r>
            <a:r>
              <a:rPr lang="nl-BE" sz="200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a:t>
            </a:r>
            <a:r>
              <a:rPr lang="nl-BE" sz="2400" err="1">
                <a:latin typeface="UGent Panno Text Medium" panose="02000506040000040003" pitchFamily="2" charset="0"/>
              </a:rPr>
              <a:t>faculties</a:t>
            </a:r>
            <a:endParaRPr lang="nl-BE" sz="240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a:t>
            </a:r>
            <a:r>
              <a:rPr lang="nl-BE" sz="2000" err="1">
                <a:latin typeface="UGent Panno Text SemiLight" panose="02000406040000040003" pitchFamily="2" charset="0"/>
              </a:rPr>
              <a:t>deans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a:t>
            </a:r>
            <a:r>
              <a:rPr lang="nl-BE" sz="2000" err="1">
                <a:latin typeface="UGent Panno Text SemiLight" panose="02000406040000040003" pitchFamily="2" charset="0"/>
              </a:rPr>
              <a:t>Faculty</a:t>
            </a:r>
            <a:r>
              <a:rPr lang="nl-BE" sz="2000">
                <a:latin typeface="UGent Panno Text SemiLight" panose="02000406040000040003" pitchFamily="2" charset="0"/>
              </a:rPr>
              <a:t> </a:t>
            </a:r>
            <a:r>
              <a:rPr lang="nl-BE" sz="2000" err="1">
                <a:latin typeface="UGent Panno Text SemiLight" panose="02000406040000040003" pitchFamily="2" charset="0"/>
              </a:rPr>
              <a:t>Councils</a:t>
            </a:r>
            <a:endParaRPr lang="nl-BE" sz="200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different </a:t>
            </a:r>
            <a:r>
              <a:rPr lang="nl-BE" sz="2000" err="1">
                <a:latin typeface="UGent Panno Text SemiLight" panose="02000406040000040003" pitchFamily="2" charset="0"/>
              </a:rPr>
              <a:t>Departments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Research </a:t>
            </a:r>
            <a:r>
              <a:rPr lang="nl-BE" sz="2000" err="1">
                <a:latin typeface="UGent Panno Text SemiLight" panose="02000406040000040003" pitchFamily="2" charset="0"/>
              </a:rPr>
              <a:t>Groups</a:t>
            </a:r>
            <a:endParaRPr lang="nl-BE" sz="200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academic</a:t>
            </a:r>
            <a:r>
              <a:rPr lang="nl-BE" sz="200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logistics</a:t>
            </a:r>
            <a:r>
              <a:rPr lang="nl-BE" sz="200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latin typeface="UGent Panno Text" panose="02000506040000040003" pitchFamily="2" charset="0"/>
              </a:rPr>
              <a:t>Rector </a:t>
            </a:r>
            <a:r>
              <a:rPr lang="nl-BE" sz="2800" err="1">
                <a:latin typeface="UGent Panno Text" panose="02000506040000040003" pitchFamily="2" charset="0"/>
              </a:rPr>
              <a:t>and</a:t>
            </a:r>
            <a:r>
              <a:rPr lang="nl-BE" sz="280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Management </a:t>
            </a:r>
            <a:r>
              <a:rPr lang="nl-BE" sz="2800" err="1">
                <a:solidFill>
                  <a:schemeClr val="bg1"/>
                </a:solidFill>
                <a:latin typeface="UGent Panno Text" panose="02000506040000040003" pitchFamily="2" charset="0"/>
              </a:rPr>
              <a:t>Committee</a:t>
            </a:r>
            <a:endParaRPr lang="nl-BE" sz="280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Board of </a:t>
            </a:r>
            <a:r>
              <a:rPr lang="nl-BE" sz="2800" err="1">
                <a:solidFill>
                  <a:schemeClr val="bg1"/>
                </a:solidFill>
                <a:latin typeface="UGent Panno Text" panose="02000506040000040003" pitchFamily="2" charset="0"/>
              </a:rPr>
              <a:t>Governors</a:t>
            </a:r>
            <a:endParaRPr lang="nl-BE" sz="280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a:t>
            </a:r>
            <a:r>
              <a:rPr lang="nl-BE" err="1"/>
              <a:t>sation</a:t>
            </a:r>
            <a:endParaRPr lang="en-BE"/>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err="1"/>
              <a:t>education</a:t>
            </a:r>
            <a:endParaRPr lang="en-BE"/>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err="1"/>
              <a:t>organisation</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err="1">
                <a:solidFill>
                  <a:schemeClr val="bg1"/>
                </a:solidFill>
                <a:latin typeface="UGent Panno Text"/>
              </a:rPr>
              <a:t>Education</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a:solidFill>
                  <a:schemeClr val="bg1"/>
                </a:solidFill>
                <a:latin typeface="UGent Panno Text"/>
              </a:rPr>
              <a:t>People </a:t>
            </a:r>
            <a:r>
              <a:rPr lang="nl-BE" sz="2000" err="1">
                <a:solidFill>
                  <a:schemeClr val="bg1"/>
                </a:solidFill>
                <a:latin typeface="UGent Panno Text"/>
              </a:rPr>
              <a:t>and</a:t>
            </a:r>
            <a:r>
              <a:rPr lang="nl-BE" sz="2000">
                <a:solidFill>
                  <a:schemeClr val="bg1"/>
                </a:solidFill>
                <a:latin typeface="UGent Panno Text"/>
              </a:rPr>
              <a:t> </a:t>
            </a:r>
            <a:r>
              <a:rPr lang="nl-BE" sz="200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a:rPr>
              <a:t>University service</a:t>
            </a:r>
          </a:p>
          <a:p>
            <a:pPr marL="59690" indent="0" algn="ctr">
              <a:buNone/>
            </a:pPr>
            <a:r>
              <a:rPr lang="nl-BE" sz="2000">
                <a:solidFill>
                  <a:schemeClr val="bg1"/>
                </a:solidFill>
                <a:latin typeface="UGent Panno Text"/>
              </a:rPr>
              <a:t>Real </a:t>
            </a:r>
            <a:r>
              <a:rPr lang="nl-BE" sz="2000" err="1">
                <a:solidFill>
                  <a:schemeClr val="bg1"/>
                </a:solidFill>
                <a:latin typeface="UGent Panno Text"/>
              </a:rPr>
              <a:t>Estate</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Campus </a:t>
            </a:r>
            <a:r>
              <a:rPr lang="nl-BE" sz="2000" err="1">
                <a:solidFill>
                  <a:schemeClr val="bg1"/>
                </a:solidFill>
                <a:latin typeface="UGent Panno Text"/>
              </a:rPr>
              <a:t>Facilities</a:t>
            </a:r>
            <a:r>
              <a:rPr lang="nl-BE" sz="2000">
                <a:solidFill>
                  <a:schemeClr val="bg1"/>
                </a:solidFill>
                <a:latin typeface="UGent Panno Text"/>
              </a:rPr>
              <a:t>, </a:t>
            </a:r>
            <a:br>
              <a:rPr lang="nl-BE" sz="2000">
                <a:latin typeface="UGent Panno Text" panose="02000506040000040003" pitchFamily="2" charset="0"/>
              </a:rPr>
            </a:br>
            <a:r>
              <a:rPr lang="nl-BE" sz="2000">
                <a:solidFill>
                  <a:schemeClr val="bg1"/>
                </a:solidFill>
                <a:latin typeface="UGent Panno Text"/>
              </a:rPr>
              <a:t>ICT </a:t>
            </a:r>
            <a:r>
              <a:rPr lang="nl-BE" sz="2000" err="1">
                <a:solidFill>
                  <a:schemeClr val="bg1"/>
                </a:solidFill>
                <a:latin typeface="UGent Panno Text"/>
              </a:rPr>
              <a:t>and</a:t>
            </a:r>
            <a:r>
              <a:rPr lang="nl-BE" sz="2000">
                <a:solidFill>
                  <a:schemeClr val="bg1"/>
                </a:solidFill>
                <a:latin typeface="UGent Panno Text"/>
              </a:rPr>
              <a:t> Student </a:t>
            </a:r>
            <a:r>
              <a:rPr lang="nl-BE" sz="2000" err="1">
                <a:solidFill>
                  <a:schemeClr val="bg1"/>
                </a:solidFill>
                <a:latin typeface="UGent Panno Text"/>
              </a:rPr>
              <a:t>Facilities</a:t>
            </a:r>
            <a:endParaRPr lang="nl-BE" sz="200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Education</a:t>
            </a:r>
            <a:endParaRPr lang="nl-BE" sz="200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Communication </a:t>
            </a:r>
            <a:r>
              <a:rPr lang="nl-BE" sz="2000" err="1">
                <a:latin typeface="UGent Panno Text"/>
              </a:rPr>
              <a:t>and</a:t>
            </a:r>
            <a:r>
              <a:rPr lang="nl-BE" sz="2000">
                <a:latin typeface="UGent Panno Text"/>
              </a:rPr>
              <a:t>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Internationalisation</a:t>
            </a:r>
            <a:endParaRPr lang="nl-BE" sz="200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err="1">
                <a:latin typeface="UGent Panno Text"/>
              </a:rPr>
              <a:t>Governance</a:t>
            </a:r>
            <a:r>
              <a:rPr lang="nl-BE" sz="2000">
                <a:latin typeface="UGent Panno Text"/>
              </a:rPr>
              <a:t>, Legal </a:t>
            </a:r>
            <a:r>
              <a:rPr lang="nl-BE" sz="2000" err="1">
                <a:latin typeface="UGent Panno Text"/>
              </a:rPr>
              <a:t>Affairs</a:t>
            </a:r>
            <a:r>
              <a:rPr lang="nl-BE" sz="2000">
                <a:latin typeface="UGent Panno Text"/>
              </a:rPr>
              <a:t> </a:t>
            </a:r>
            <a:r>
              <a:rPr lang="nl-BE" sz="2000" err="1">
                <a:latin typeface="UGent Panno Text"/>
              </a:rPr>
              <a:t>and</a:t>
            </a:r>
            <a:r>
              <a:rPr lang="nl-BE" sz="2000">
                <a:latin typeface="UGent Panno Text"/>
              </a:rPr>
              <a:t>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Real </a:t>
            </a:r>
            <a:r>
              <a:rPr lang="nl-BE" sz="2000" err="1">
                <a:latin typeface="UGent Panno Text"/>
              </a:rPr>
              <a:t>Estate</a:t>
            </a:r>
            <a:r>
              <a:rPr lang="nl-BE" sz="2000">
                <a:latin typeface="UGent Panno Text"/>
              </a:rPr>
              <a:t> </a:t>
            </a:r>
            <a:r>
              <a:rPr lang="nl-BE" sz="2000" err="1">
                <a:latin typeface="UGent Panno Text"/>
              </a:rPr>
              <a:t>and</a:t>
            </a:r>
            <a:r>
              <a:rPr lang="nl-BE" sz="2000">
                <a:latin typeface="UGent Panno Text"/>
              </a:rPr>
              <a:t> Campus </a:t>
            </a:r>
            <a:r>
              <a:rPr lang="nl-BE" sz="2000" err="1">
                <a:latin typeface="UGent Panno Text"/>
              </a:rPr>
              <a:t>Facilities</a:t>
            </a:r>
            <a:endParaRPr lang="nl-BE" sz="200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 </a:t>
            </a:r>
            <a:r>
              <a:rPr lang="nl-BE" sz="2000" err="1">
                <a:latin typeface="UGent Panno Text" panose="02000506040000040003" pitchFamily="2" charset="0"/>
              </a:rPr>
              <a:t>Facilities</a:t>
            </a:r>
            <a:endParaRPr lang="nl-BE" sz="200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8EA5-B1E1-877D-E77E-24F554452AE6}"/>
            </a:ext>
          </a:extLst>
        </p:cNvPr>
        <p:cNvGrpSpPr/>
        <p:nvPr/>
      </p:nvGrpSpPr>
      <p:grpSpPr>
        <a:xfrm>
          <a:off x="0" y="0"/>
          <a:ext cx="0" cy="0"/>
          <a:chOff x="0" y="0"/>
          <a:chExt cx="0" cy="0"/>
        </a:xfrm>
      </p:grpSpPr>
      <p:sp>
        <p:nvSpPr>
          <p:cNvPr id="60" name="Ovaal 59">
            <a:extLst>
              <a:ext uri="{FF2B5EF4-FFF2-40B4-BE49-F238E27FC236}">
                <a16:creationId xmlns:a16="http://schemas.microsoft.com/office/drawing/2014/main" id="{EE5EEB99-0253-5D62-242F-1B141F8E5A97}"/>
              </a:ext>
            </a:extLst>
          </p:cNvPr>
          <p:cNvSpPr/>
          <p:nvPr/>
        </p:nvSpPr>
        <p:spPr>
          <a:xfrm>
            <a:off x="4814787" y="2167452"/>
            <a:ext cx="2653836" cy="2653836"/>
          </a:xfrm>
          <a:prstGeom prst="ellipse">
            <a:avLst/>
          </a:prstGeom>
          <a:solidFill>
            <a:srgbClr val="C8D8F0"/>
          </a:solidFill>
          <a:ln w="317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sp>
        <p:nvSpPr>
          <p:cNvPr id="59" name="Ovaal 58">
            <a:extLst>
              <a:ext uri="{FF2B5EF4-FFF2-40B4-BE49-F238E27FC236}">
                <a16:creationId xmlns:a16="http://schemas.microsoft.com/office/drawing/2014/main" id="{E0A534B7-A7D3-0F9E-11DF-0A3349266FF9}"/>
              </a:ext>
            </a:extLst>
          </p:cNvPr>
          <p:cNvSpPr/>
          <p:nvPr/>
        </p:nvSpPr>
        <p:spPr>
          <a:xfrm>
            <a:off x="1206351" y="-1519400"/>
            <a:ext cx="10063126" cy="10063126"/>
          </a:xfrm>
          <a:prstGeom prst="ellipse">
            <a:avLst/>
          </a:prstGeom>
          <a:noFill/>
          <a:ln w="31750">
            <a:solidFill>
              <a:srgbClr val="C8D8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pic>
        <p:nvPicPr>
          <p:cNvPr id="30" name="Afbeelding 13">
            <a:extLst>
              <a:ext uri="{FF2B5EF4-FFF2-40B4-BE49-F238E27FC236}">
                <a16:creationId xmlns:a16="http://schemas.microsoft.com/office/drawing/2014/main" id="{F4A69983-D707-E2D0-0AC5-F0FCA099944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6197" y="5288154"/>
            <a:ext cx="2024880" cy="759375"/>
          </a:xfrm>
          <a:prstGeom prst="rect">
            <a:avLst/>
          </a:prstGeom>
          <a:solidFill>
            <a:schemeClr val="bg1"/>
          </a:solidFill>
        </p:spPr>
      </p:pic>
      <p:grpSp>
        <p:nvGrpSpPr>
          <p:cNvPr id="48" name="Groep 47">
            <a:extLst>
              <a:ext uri="{FF2B5EF4-FFF2-40B4-BE49-F238E27FC236}">
                <a16:creationId xmlns:a16="http://schemas.microsoft.com/office/drawing/2014/main" id="{21BA24FF-1AFD-DFDD-7B87-94ECA90E5E60}"/>
              </a:ext>
            </a:extLst>
          </p:cNvPr>
          <p:cNvGrpSpPr/>
          <p:nvPr/>
        </p:nvGrpSpPr>
        <p:grpSpPr>
          <a:xfrm>
            <a:off x="8083307" y="192317"/>
            <a:ext cx="2014973" cy="2075465"/>
            <a:chOff x="346178" y="4857226"/>
            <a:chExt cx="2865739" cy="2951772"/>
          </a:xfrm>
        </p:grpSpPr>
        <p:pic>
          <p:nvPicPr>
            <p:cNvPr id="24" name="Afbeelding 20">
              <a:extLst>
                <a:ext uri="{FF2B5EF4-FFF2-40B4-BE49-F238E27FC236}">
                  <a16:creationId xmlns:a16="http://schemas.microsoft.com/office/drawing/2014/main" id="{8A441A53-F93B-5E2F-1A25-8EE1F47A3E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178" y="6734281"/>
              <a:ext cx="2865739" cy="1074717"/>
            </a:xfrm>
            <a:prstGeom prst="rect">
              <a:avLst/>
            </a:prstGeom>
          </p:spPr>
        </p:pic>
        <p:pic>
          <p:nvPicPr>
            <p:cNvPr id="42" name="Picture 8">
              <a:extLst>
                <a:ext uri="{FF2B5EF4-FFF2-40B4-BE49-F238E27FC236}">
                  <a16:creationId xmlns:a16="http://schemas.microsoft.com/office/drawing/2014/main" id="{7A7D59E8-0DCA-739E-F8C6-A47F8DBD68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357" t="-323" r="6945" b="323"/>
            <a:stretch>
              <a:fillRect/>
            </a:stretch>
          </p:blipFill>
          <p:spPr bwMode="auto">
            <a:xfrm>
              <a:off x="695129" y="4857226"/>
              <a:ext cx="2025166"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19" name="Picture 3" descr="C:\Users\lrbeke\Downloads\h1600q85_Z2016_136_020.jpg">
            <a:extLst>
              <a:ext uri="{FF2B5EF4-FFF2-40B4-BE49-F238E27FC236}">
                <a16:creationId xmlns:a16="http://schemas.microsoft.com/office/drawing/2014/main" id="{09914B6B-8A24-3C8D-1C76-C0072918B5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08" r="16108"/>
          <a:stretch/>
        </p:blipFill>
        <p:spPr bwMode="auto">
          <a:xfrm>
            <a:off x="9682682" y="4514267"/>
            <a:ext cx="1411024" cy="1392188"/>
          </a:xfrm>
          <a:prstGeom prst="ellipse">
            <a:avLst/>
          </a:prstGeom>
          <a:ln>
            <a:no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DDA353E-B9EF-8305-6A40-C7C6C97485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848" b="20406"/>
          <a:stretch>
            <a:fillRect/>
          </a:stretch>
        </p:blipFill>
        <p:spPr bwMode="auto">
          <a:xfrm>
            <a:off x="9286676" y="5988327"/>
            <a:ext cx="2210347" cy="41072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297857-71C6-D2E2-1D84-3CEEB4FF0F29}"/>
              </a:ext>
            </a:extLst>
          </p:cNvPr>
          <p:cNvSpPr>
            <a:spLocks noGrp="1"/>
          </p:cNvSpPr>
          <p:nvPr>
            <p:ph type="title"/>
          </p:nvPr>
        </p:nvSpPr>
        <p:spPr/>
        <p:txBody>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r>
              <a:rPr lang="nl-NL" sz="4400" b="0" dirty="0">
                <a:solidFill>
                  <a:srgbClr val="1E64C8"/>
                </a:solidFill>
                <a:latin typeface="UGent Panno Text Medium"/>
              </a:rPr>
              <a:t>11 </a:t>
            </a:r>
            <a:r>
              <a:rPr lang="nl-NL" sz="4400" b="0" err="1">
                <a:solidFill>
                  <a:srgbClr val="1E64C8"/>
                </a:solidFill>
                <a:latin typeface="UGent Panno Text Medium"/>
              </a:rPr>
              <a:t>faculties</a:t>
            </a:r>
            <a:endParaRPr lang="nl-BE" sz="4400" b="0">
              <a:solidFill>
                <a:srgbClr val="1E64C8"/>
              </a:solidFill>
              <a:latin typeface="UGent Panno Text Medium"/>
            </a:endParaRPr>
          </a:p>
        </p:txBody>
      </p:sp>
      <p:sp>
        <p:nvSpPr>
          <p:cNvPr id="4" name="Tijdelijke aanduiding voor dianummer 3">
            <a:extLst>
              <a:ext uri="{FF2B5EF4-FFF2-40B4-BE49-F238E27FC236}">
                <a16:creationId xmlns:a16="http://schemas.microsoft.com/office/drawing/2014/main" id="{0299C396-43F2-BA39-26F3-3216FD64A37B}"/>
              </a:ext>
            </a:extLst>
          </p:cNvPr>
          <p:cNvSpPr>
            <a:spLocks noGrp="1"/>
          </p:cNvSpPr>
          <p:nvPr>
            <p:ph type="sldNum" sz="quarter" idx="4294967295"/>
          </p:nvPr>
        </p:nvSpPr>
        <p:spPr>
          <a:xfrm>
            <a:off x="10807700" y="6356350"/>
            <a:ext cx="1384300" cy="365125"/>
          </a:xfrm>
        </p:spPr>
        <p:txBody>
          <a:bodyPr/>
          <a:lstStyle>
            <a:defPPr>
              <a:defRPr lang="en-US"/>
            </a:defPPr>
            <a:lvl1pPr marL="0" algn="l" defTabSz="642837" rtl="0" eaLnBrk="1" latinLnBrk="0" hangingPunct="1">
              <a:defRPr sz="1266" kern="1200">
                <a:solidFill>
                  <a:schemeClr val="tx1"/>
                </a:solidFill>
                <a:latin typeface="+mn-lt"/>
                <a:ea typeface="+mn-ea"/>
                <a:cs typeface="+mn-cs"/>
              </a:defRPr>
            </a:lvl1pPr>
            <a:lvl2pPr marL="321418" algn="l" defTabSz="642837" rtl="0" eaLnBrk="1" latinLnBrk="0" hangingPunct="1">
              <a:defRPr sz="1266" kern="1200">
                <a:solidFill>
                  <a:schemeClr val="tx1"/>
                </a:solidFill>
                <a:latin typeface="+mn-lt"/>
                <a:ea typeface="+mn-ea"/>
                <a:cs typeface="+mn-cs"/>
              </a:defRPr>
            </a:lvl2pPr>
            <a:lvl3pPr marL="642837" algn="l" defTabSz="642837" rtl="0" eaLnBrk="1" latinLnBrk="0" hangingPunct="1">
              <a:defRPr sz="1266" kern="1200">
                <a:solidFill>
                  <a:schemeClr val="tx1"/>
                </a:solidFill>
                <a:latin typeface="+mn-lt"/>
                <a:ea typeface="+mn-ea"/>
                <a:cs typeface="+mn-cs"/>
              </a:defRPr>
            </a:lvl3pPr>
            <a:lvl4pPr marL="964255" algn="l" defTabSz="642837" rtl="0" eaLnBrk="1" latinLnBrk="0" hangingPunct="1">
              <a:defRPr sz="1266" kern="1200">
                <a:solidFill>
                  <a:schemeClr val="tx1"/>
                </a:solidFill>
                <a:latin typeface="+mn-lt"/>
                <a:ea typeface="+mn-ea"/>
                <a:cs typeface="+mn-cs"/>
              </a:defRPr>
            </a:lvl4pPr>
            <a:lvl5pPr marL="1285672" algn="l" defTabSz="642837" rtl="0" eaLnBrk="1" latinLnBrk="0" hangingPunct="1">
              <a:defRPr sz="1266" kern="1200">
                <a:solidFill>
                  <a:schemeClr val="tx1"/>
                </a:solidFill>
                <a:latin typeface="+mn-lt"/>
                <a:ea typeface="+mn-ea"/>
                <a:cs typeface="+mn-cs"/>
              </a:defRPr>
            </a:lvl5pPr>
            <a:lvl6pPr marL="1607092" algn="l" defTabSz="642837" rtl="0" eaLnBrk="1" latinLnBrk="0" hangingPunct="1">
              <a:defRPr sz="1266" kern="1200">
                <a:solidFill>
                  <a:schemeClr val="tx1"/>
                </a:solidFill>
                <a:latin typeface="+mn-lt"/>
                <a:ea typeface="+mn-ea"/>
                <a:cs typeface="+mn-cs"/>
              </a:defRPr>
            </a:lvl6pPr>
            <a:lvl7pPr marL="1928510" algn="l" defTabSz="642837" rtl="0" eaLnBrk="1" latinLnBrk="0" hangingPunct="1">
              <a:defRPr sz="1266" kern="1200">
                <a:solidFill>
                  <a:schemeClr val="tx1"/>
                </a:solidFill>
                <a:latin typeface="+mn-lt"/>
                <a:ea typeface="+mn-ea"/>
                <a:cs typeface="+mn-cs"/>
              </a:defRPr>
            </a:lvl7pPr>
            <a:lvl8pPr marL="2249928" algn="l" defTabSz="642837" rtl="0" eaLnBrk="1" latinLnBrk="0" hangingPunct="1">
              <a:defRPr sz="1266" kern="1200">
                <a:solidFill>
                  <a:schemeClr val="tx1"/>
                </a:solidFill>
                <a:latin typeface="+mn-lt"/>
                <a:ea typeface="+mn-ea"/>
                <a:cs typeface="+mn-cs"/>
              </a:defRPr>
            </a:lvl8pPr>
            <a:lvl9pPr marL="2571346" algn="l" defTabSz="642837" rtl="0" eaLnBrk="1" latinLnBrk="0" hangingPunct="1">
              <a:defRPr sz="1266" kern="1200">
                <a:solidFill>
                  <a:schemeClr val="tx1"/>
                </a:solidFill>
                <a:latin typeface="+mn-lt"/>
                <a:ea typeface="+mn-ea"/>
                <a:cs typeface="+mn-cs"/>
              </a:defRPr>
            </a:lvl9pPr>
          </a:lstStyle>
          <a:p>
            <a:fld id="{7AE184E0-0BD4-4705-A12B-9B71DDE63301}" type="slidenum">
              <a:rPr lang="nl-BE" noProof="0" smtClean="0"/>
              <a:t>41</a:t>
            </a:fld>
            <a:endParaRPr lang="nl-BE" noProof="0" dirty="0"/>
          </a:p>
        </p:txBody>
      </p:sp>
      <p:grpSp>
        <p:nvGrpSpPr>
          <p:cNvPr id="35" name="Groep 34">
            <a:extLst>
              <a:ext uri="{FF2B5EF4-FFF2-40B4-BE49-F238E27FC236}">
                <a16:creationId xmlns:a16="http://schemas.microsoft.com/office/drawing/2014/main" id="{0EC31617-270D-2CA2-83FA-F19B1180D022}"/>
              </a:ext>
            </a:extLst>
          </p:cNvPr>
          <p:cNvGrpSpPr/>
          <p:nvPr/>
        </p:nvGrpSpPr>
        <p:grpSpPr>
          <a:xfrm>
            <a:off x="1222826" y="3322616"/>
            <a:ext cx="1771993" cy="2091350"/>
            <a:chOff x="466888" y="1560978"/>
            <a:chExt cx="2520168" cy="2974364"/>
          </a:xfrm>
        </p:grpSpPr>
        <p:pic>
          <p:nvPicPr>
            <p:cNvPr id="5" name="Afbeelding 4">
              <a:extLst>
                <a:ext uri="{FF2B5EF4-FFF2-40B4-BE49-F238E27FC236}">
                  <a16:creationId xmlns:a16="http://schemas.microsoft.com/office/drawing/2014/main" id="{1897648B-B802-C7A5-6A2A-F24816C8C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3" r="27311"/>
            <a:stretch/>
          </p:blipFill>
          <p:spPr>
            <a:xfrm>
              <a:off x="695129" y="1560978"/>
              <a:ext cx="2007764" cy="1980000"/>
            </a:xfrm>
            <a:prstGeom prst="ellipse">
              <a:avLst/>
            </a:prstGeom>
            <a:ln>
              <a:noFill/>
            </a:ln>
          </p:spPr>
        </p:pic>
        <p:pic>
          <p:nvPicPr>
            <p:cNvPr id="13" name="Afbeelding 12">
              <a:extLst>
                <a:ext uri="{FF2B5EF4-FFF2-40B4-BE49-F238E27FC236}">
                  <a16:creationId xmlns:a16="http://schemas.microsoft.com/office/drawing/2014/main" id="{2E2D83E3-5D8C-1EA3-60D4-18E0C83F24D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88" y="3455342"/>
              <a:ext cx="2520168" cy="1080000"/>
            </a:xfrm>
            <a:prstGeom prst="rect">
              <a:avLst/>
            </a:prstGeom>
          </p:spPr>
        </p:pic>
      </p:grpSp>
      <p:grpSp>
        <p:nvGrpSpPr>
          <p:cNvPr id="49" name="Groep 48">
            <a:extLst>
              <a:ext uri="{FF2B5EF4-FFF2-40B4-BE49-F238E27FC236}">
                <a16:creationId xmlns:a16="http://schemas.microsoft.com/office/drawing/2014/main" id="{65EAC08F-E02E-B0BA-D557-26DF46764EA2}"/>
              </a:ext>
            </a:extLst>
          </p:cNvPr>
          <p:cNvGrpSpPr/>
          <p:nvPr/>
        </p:nvGrpSpPr>
        <p:grpSpPr>
          <a:xfrm>
            <a:off x="4010765" y="220821"/>
            <a:ext cx="1524842" cy="2094396"/>
            <a:chOff x="5956792" y="335306"/>
            <a:chExt cx="2168664" cy="2978696"/>
          </a:xfrm>
        </p:grpSpPr>
        <p:pic>
          <p:nvPicPr>
            <p:cNvPr id="11" name="Afbeelding 10">
              <a:extLst>
                <a:ext uri="{FF2B5EF4-FFF2-40B4-BE49-F238E27FC236}">
                  <a16:creationId xmlns:a16="http://schemas.microsoft.com/office/drawing/2014/main" id="{24F58DAF-FA43-4730-C311-DBEC8F3FC7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832" t="-742" r="14596" b="27418"/>
            <a:stretch>
              <a:fillRect/>
            </a:stretch>
          </p:blipFill>
          <p:spPr>
            <a:xfrm>
              <a:off x="6024132" y="335306"/>
              <a:ext cx="2042022" cy="1980000"/>
            </a:xfrm>
            <a:prstGeom prst="ellipse">
              <a:avLst/>
            </a:prstGeom>
            <a:ln>
              <a:noFill/>
            </a:ln>
          </p:spPr>
        </p:pic>
        <p:pic>
          <p:nvPicPr>
            <p:cNvPr id="15" name="Afbeelding 14">
              <a:extLst>
                <a:ext uri="{FF2B5EF4-FFF2-40B4-BE49-F238E27FC236}">
                  <a16:creationId xmlns:a16="http://schemas.microsoft.com/office/drawing/2014/main" id="{15FD0D09-D8CE-C660-C225-7F86F167F31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6792" y="2229670"/>
              <a:ext cx="2168664" cy="1084332"/>
            </a:xfrm>
            <a:prstGeom prst="rect">
              <a:avLst/>
            </a:prstGeom>
          </p:spPr>
        </p:pic>
      </p:grpSp>
      <p:grpSp>
        <p:nvGrpSpPr>
          <p:cNvPr id="34" name="Groep 33">
            <a:extLst>
              <a:ext uri="{FF2B5EF4-FFF2-40B4-BE49-F238E27FC236}">
                <a16:creationId xmlns:a16="http://schemas.microsoft.com/office/drawing/2014/main" id="{2FBDA2C8-23BF-3FF4-56A6-675C89583529}"/>
              </a:ext>
            </a:extLst>
          </p:cNvPr>
          <p:cNvGrpSpPr/>
          <p:nvPr/>
        </p:nvGrpSpPr>
        <p:grpSpPr>
          <a:xfrm>
            <a:off x="2014175" y="1227853"/>
            <a:ext cx="2026489" cy="2091350"/>
            <a:chOff x="3365628" y="2798097"/>
            <a:chExt cx="2882117" cy="2974364"/>
          </a:xfrm>
        </p:grpSpPr>
        <p:pic>
          <p:nvPicPr>
            <p:cNvPr id="7" name="Afbeelding 6">
              <a:extLst>
                <a:ext uri="{FF2B5EF4-FFF2-40B4-BE49-F238E27FC236}">
                  <a16:creationId xmlns:a16="http://schemas.microsoft.com/office/drawing/2014/main" id="{0FAE6812-713D-DB3A-22B0-26FF5C1F0E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0987"/>
            <a:stretch/>
          </p:blipFill>
          <p:spPr>
            <a:xfrm>
              <a:off x="3810116" y="2798097"/>
              <a:ext cx="2047120" cy="1980000"/>
            </a:xfrm>
            <a:prstGeom prst="ellipse">
              <a:avLst/>
            </a:prstGeom>
            <a:ln>
              <a:noFill/>
            </a:ln>
          </p:spPr>
        </p:pic>
        <p:pic>
          <p:nvPicPr>
            <p:cNvPr id="12" name="Picture 2">
              <a:extLst>
                <a:ext uri="{FF2B5EF4-FFF2-40B4-BE49-F238E27FC236}">
                  <a16:creationId xmlns:a16="http://schemas.microsoft.com/office/drawing/2014/main" id="{5CF21CAC-F262-A3D3-C145-BD6BF8ACCCA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5628" y="4692461"/>
              <a:ext cx="2882117" cy="108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ijdelijke aanduiding voor dianummer 2">
            <a:extLst>
              <a:ext uri="{FF2B5EF4-FFF2-40B4-BE49-F238E27FC236}">
                <a16:creationId xmlns:a16="http://schemas.microsoft.com/office/drawing/2014/main" id="{0C97C6AC-F767-0A33-BF15-AEDAC0F7E1FA}"/>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50" name="Groep 49">
            <a:extLst>
              <a:ext uri="{FF2B5EF4-FFF2-40B4-BE49-F238E27FC236}">
                <a16:creationId xmlns:a16="http://schemas.microsoft.com/office/drawing/2014/main" id="{42586010-5A81-620E-553E-9232AE0C8130}"/>
              </a:ext>
            </a:extLst>
          </p:cNvPr>
          <p:cNvGrpSpPr/>
          <p:nvPr/>
        </p:nvGrpSpPr>
        <p:grpSpPr>
          <a:xfrm>
            <a:off x="7602051" y="2519217"/>
            <a:ext cx="2278124" cy="2111337"/>
            <a:chOff x="13900271" y="1530745"/>
            <a:chExt cx="3239999" cy="3002791"/>
          </a:xfrm>
        </p:grpSpPr>
        <p:pic>
          <p:nvPicPr>
            <p:cNvPr id="20" name="Afbeelding 14">
              <a:extLst>
                <a:ext uri="{FF2B5EF4-FFF2-40B4-BE49-F238E27FC236}">
                  <a16:creationId xmlns:a16="http://schemas.microsoft.com/office/drawing/2014/main" id="{44FA099A-E99D-826C-CAB2-C97F1CECB3A3}"/>
                </a:ext>
              </a:extLst>
            </p:cNvPr>
            <p:cNvPicPr>
              <a:picLocks noChangeAspect="1"/>
            </p:cNvPicPr>
            <p:nvPr/>
          </p:nvPicPr>
          <p:blipFill>
            <a:blip r:embed="rId14" cstate="print">
              <a:extLst>
                <a:ext uri="{28A0092B-C50C-407E-A947-70E740481C1C}">
                  <a14:useLocalDpi xmlns:a14="http://schemas.microsoft.com/office/drawing/2010/main" val="0"/>
                </a:ext>
              </a:extLst>
            </a:blip>
            <a:srcRect l="13204" t="13204" r="13204" b="13204"/>
            <a:stretch>
              <a:fillRect/>
            </a:stretch>
          </p:blipFill>
          <p:spPr>
            <a:xfrm>
              <a:off x="14536541" y="1530745"/>
              <a:ext cx="1980000" cy="1980000"/>
            </a:xfrm>
            <a:prstGeom prst="ellipse">
              <a:avLst/>
            </a:prstGeom>
            <a:ln>
              <a:noFill/>
            </a:ln>
          </p:spPr>
        </p:pic>
        <p:pic>
          <p:nvPicPr>
            <p:cNvPr id="23" name="Afbeelding 18">
              <a:extLst>
                <a:ext uri="{FF2B5EF4-FFF2-40B4-BE49-F238E27FC236}">
                  <a16:creationId xmlns:a16="http://schemas.microsoft.com/office/drawing/2014/main" id="{AAAAEABC-5309-CB64-6EC2-1CEDCB0B7E8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00271" y="3453536"/>
              <a:ext cx="3239999" cy="1080000"/>
            </a:xfrm>
            <a:prstGeom prst="rect">
              <a:avLst/>
            </a:prstGeom>
          </p:spPr>
        </p:pic>
      </p:grpSp>
      <p:sp>
        <p:nvSpPr>
          <p:cNvPr id="26" name="Tijdelijke aanduiding voor dianummer 3">
            <a:extLst>
              <a:ext uri="{FF2B5EF4-FFF2-40B4-BE49-F238E27FC236}">
                <a16:creationId xmlns:a16="http://schemas.microsoft.com/office/drawing/2014/main" id="{58ED9338-9CDB-79FE-04DD-AF2B3CBF7EA4}"/>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38" name="Groep 37">
            <a:extLst>
              <a:ext uri="{FF2B5EF4-FFF2-40B4-BE49-F238E27FC236}">
                <a16:creationId xmlns:a16="http://schemas.microsoft.com/office/drawing/2014/main" id="{D3A62D58-B3D9-1772-09AC-45659B24B774}"/>
              </a:ext>
            </a:extLst>
          </p:cNvPr>
          <p:cNvGrpSpPr/>
          <p:nvPr/>
        </p:nvGrpSpPr>
        <p:grpSpPr>
          <a:xfrm>
            <a:off x="9622219" y="1983139"/>
            <a:ext cx="2278124" cy="2058332"/>
            <a:chOff x="11162623" y="6021297"/>
            <a:chExt cx="3239999" cy="2927406"/>
          </a:xfrm>
        </p:grpSpPr>
        <p:pic>
          <p:nvPicPr>
            <p:cNvPr id="29" name="Afbeelding 8">
              <a:extLst>
                <a:ext uri="{FF2B5EF4-FFF2-40B4-BE49-F238E27FC236}">
                  <a16:creationId xmlns:a16="http://schemas.microsoft.com/office/drawing/2014/main" id="{9E2325A2-608B-CFE8-C165-E8CF0014FA0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282" r="7657" b="-28"/>
            <a:stretch/>
          </p:blipFill>
          <p:spPr>
            <a:xfrm>
              <a:off x="11686270" y="6021297"/>
              <a:ext cx="2102432" cy="1980000"/>
            </a:xfrm>
            <a:prstGeom prst="ellipse">
              <a:avLst/>
            </a:prstGeom>
            <a:ln>
              <a:noFill/>
            </a:ln>
          </p:spPr>
        </p:pic>
        <p:pic>
          <p:nvPicPr>
            <p:cNvPr id="31" name="Afbeelding 14">
              <a:extLst>
                <a:ext uri="{FF2B5EF4-FFF2-40B4-BE49-F238E27FC236}">
                  <a16:creationId xmlns:a16="http://schemas.microsoft.com/office/drawing/2014/main" id="{37C3BFC3-C30C-3D27-938A-F1789085D95F}"/>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2623" y="7868703"/>
              <a:ext cx="3239999" cy="1080000"/>
            </a:xfrm>
            <a:prstGeom prst="rect">
              <a:avLst/>
            </a:prstGeom>
          </p:spPr>
        </p:pic>
      </p:grpSp>
      <p:grpSp>
        <p:nvGrpSpPr>
          <p:cNvPr id="8" name="Groep 7">
            <a:extLst>
              <a:ext uri="{FF2B5EF4-FFF2-40B4-BE49-F238E27FC236}">
                <a16:creationId xmlns:a16="http://schemas.microsoft.com/office/drawing/2014/main" id="{82766778-9126-A9A8-3C09-D23067F8CC63}"/>
              </a:ext>
            </a:extLst>
          </p:cNvPr>
          <p:cNvGrpSpPr/>
          <p:nvPr/>
        </p:nvGrpSpPr>
        <p:grpSpPr>
          <a:xfrm>
            <a:off x="4449754" y="4767449"/>
            <a:ext cx="2278125" cy="2090552"/>
            <a:chOff x="10749316" y="5350542"/>
            <a:chExt cx="3240000" cy="2973229"/>
          </a:xfrm>
        </p:grpSpPr>
        <p:pic>
          <p:nvPicPr>
            <p:cNvPr id="27" name="Afbeelding 4">
              <a:extLst>
                <a:ext uri="{FF2B5EF4-FFF2-40B4-BE49-F238E27FC236}">
                  <a16:creationId xmlns:a16="http://schemas.microsoft.com/office/drawing/2014/main" id="{3E400FD4-3E81-B431-2B22-366EC208DD5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32575"/>
            <a:stretch/>
          </p:blipFill>
          <p:spPr>
            <a:xfrm>
              <a:off x="11369305" y="5350542"/>
              <a:ext cx="2000022" cy="1980000"/>
            </a:xfrm>
            <a:prstGeom prst="ellipse">
              <a:avLst/>
            </a:prstGeom>
            <a:ln>
              <a:noFill/>
            </a:ln>
          </p:spPr>
        </p:pic>
        <p:pic>
          <p:nvPicPr>
            <p:cNvPr id="33" name="Afbeelding 16">
              <a:extLst>
                <a:ext uri="{FF2B5EF4-FFF2-40B4-BE49-F238E27FC236}">
                  <a16:creationId xmlns:a16="http://schemas.microsoft.com/office/drawing/2014/main" id="{EA92E7C4-E2D4-1962-68BE-1ABBFE7017A4}"/>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9316" y="7243771"/>
              <a:ext cx="3240000" cy="1080000"/>
            </a:xfrm>
            <a:prstGeom prst="rect">
              <a:avLst/>
            </a:prstGeom>
          </p:spPr>
        </p:pic>
      </p:grpSp>
      <p:grpSp>
        <p:nvGrpSpPr>
          <p:cNvPr id="51" name="Groep 50">
            <a:extLst>
              <a:ext uri="{FF2B5EF4-FFF2-40B4-BE49-F238E27FC236}">
                <a16:creationId xmlns:a16="http://schemas.microsoft.com/office/drawing/2014/main" id="{C0CC86A0-8CCF-99A0-DF40-BF296675CD28}"/>
              </a:ext>
            </a:extLst>
          </p:cNvPr>
          <p:cNvGrpSpPr/>
          <p:nvPr/>
        </p:nvGrpSpPr>
        <p:grpSpPr>
          <a:xfrm>
            <a:off x="6939189" y="4773626"/>
            <a:ext cx="2278124" cy="2000423"/>
            <a:chOff x="7087306" y="6453006"/>
            <a:chExt cx="3239999" cy="2845046"/>
          </a:xfrm>
        </p:grpSpPr>
        <p:pic>
          <p:nvPicPr>
            <p:cNvPr id="28" name="Afbeelding 6">
              <a:extLst>
                <a:ext uri="{FF2B5EF4-FFF2-40B4-BE49-F238E27FC236}">
                  <a16:creationId xmlns:a16="http://schemas.microsoft.com/office/drawing/2014/main" id="{8381195A-3D3E-41CB-DDE4-AA0DB6033DC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4298" t="24544" r="24469"/>
            <a:stretch>
              <a:fillRect/>
            </a:stretch>
          </p:blipFill>
          <p:spPr>
            <a:xfrm>
              <a:off x="7437342" y="6453006"/>
              <a:ext cx="2070304" cy="1980000"/>
            </a:xfrm>
            <a:prstGeom prst="ellipse">
              <a:avLst/>
            </a:prstGeom>
            <a:ln>
              <a:noFill/>
            </a:ln>
          </p:spPr>
        </p:pic>
        <p:pic>
          <p:nvPicPr>
            <p:cNvPr id="32" name="Afbeelding 15">
              <a:extLst>
                <a:ext uri="{FF2B5EF4-FFF2-40B4-BE49-F238E27FC236}">
                  <a16:creationId xmlns:a16="http://schemas.microsoft.com/office/drawing/2014/main" id="{E789D124-7CDE-DC48-EFC3-881C0E719FC7}"/>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306" y="8218052"/>
              <a:ext cx="3239999" cy="1080000"/>
            </a:xfrm>
            <a:prstGeom prst="rect">
              <a:avLst/>
            </a:prstGeom>
          </p:spPr>
        </p:pic>
      </p:grpSp>
      <p:grpSp>
        <p:nvGrpSpPr>
          <p:cNvPr id="10" name="Groep 9">
            <a:extLst>
              <a:ext uri="{FF2B5EF4-FFF2-40B4-BE49-F238E27FC236}">
                <a16:creationId xmlns:a16="http://schemas.microsoft.com/office/drawing/2014/main" id="{2F373A3E-5BFC-1E0B-0E7B-793CE69B09F0}"/>
              </a:ext>
            </a:extLst>
          </p:cNvPr>
          <p:cNvGrpSpPr/>
          <p:nvPr/>
        </p:nvGrpSpPr>
        <p:grpSpPr>
          <a:xfrm>
            <a:off x="5913120" y="173402"/>
            <a:ext cx="2024881" cy="2086862"/>
            <a:chOff x="13354417" y="393255"/>
            <a:chExt cx="2879831" cy="2967982"/>
          </a:xfrm>
        </p:grpSpPr>
        <p:pic>
          <p:nvPicPr>
            <p:cNvPr id="21" name="Afbeelding 10">
              <a:extLst>
                <a:ext uri="{FF2B5EF4-FFF2-40B4-BE49-F238E27FC236}">
                  <a16:creationId xmlns:a16="http://schemas.microsoft.com/office/drawing/2014/main" id="{710CC8DA-83FA-C3D9-3021-D82F6666F509}"/>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54417" y="2281237"/>
              <a:ext cx="2879831" cy="1080000"/>
            </a:xfrm>
            <a:prstGeom prst="rect">
              <a:avLst/>
            </a:prstGeom>
          </p:spPr>
        </p:pic>
        <p:pic>
          <p:nvPicPr>
            <p:cNvPr id="3" name="Picture 4">
              <a:extLst>
                <a:ext uri="{FF2B5EF4-FFF2-40B4-BE49-F238E27FC236}">
                  <a16:creationId xmlns:a16="http://schemas.microsoft.com/office/drawing/2014/main" id="{D9DFBE35-2F86-04E0-2907-C52A178C072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78" t="-213" r="38268" b="213"/>
            <a:stretch>
              <a:fillRect/>
            </a:stretch>
          </p:blipFill>
          <p:spPr bwMode="auto">
            <a:xfrm>
              <a:off x="13788882" y="393255"/>
              <a:ext cx="2019392"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46" name="Afbeelding 45" descr="Afbeelding met gebouw, buitenshuis, façade, deur&#10;&#10;Door AI gegenereerde inhoud is mogelijk onjuist.">
            <a:extLst>
              <a:ext uri="{FF2B5EF4-FFF2-40B4-BE49-F238E27FC236}">
                <a16:creationId xmlns:a16="http://schemas.microsoft.com/office/drawing/2014/main" id="{CC946DC0-BBD4-99F7-A381-2AC234C539E9}"/>
              </a:ext>
            </a:extLst>
          </p:cNvPr>
          <p:cNvPicPr>
            <a:picLocks noChangeAspect="1"/>
          </p:cNvPicPr>
          <p:nvPr/>
        </p:nvPicPr>
        <p:blipFill>
          <a:blip r:embed="rId24" cstate="print">
            <a:extLst>
              <a:ext uri="{28A0092B-C50C-407E-A947-70E740481C1C}">
                <a14:useLocalDpi xmlns:a14="http://schemas.microsoft.com/office/drawing/2010/main" val="0"/>
              </a:ext>
            </a:extLst>
          </a:blip>
          <a:srcRect t="32298" b="3979"/>
          <a:stretch>
            <a:fillRect/>
          </a:stretch>
        </p:blipFill>
        <p:spPr>
          <a:xfrm>
            <a:off x="3070025" y="3954543"/>
            <a:ext cx="1457226" cy="1392188"/>
          </a:xfrm>
          <a:prstGeom prst="ellipse">
            <a:avLst/>
          </a:prstGeom>
          <a:ln w="63500" cap="rnd">
            <a:noFill/>
          </a:ln>
          <a:effectLst/>
        </p:spPr>
      </p:pic>
      <p:pic>
        <p:nvPicPr>
          <p:cNvPr id="52" name="Logo EN">
            <a:extLst>
              <a:ext uri="{FF2B5EF4-FFF2-40B4-BE49-F238E27FC236}">
                <a16:creationId xmlns:a16="http://schemas.microsoft.com/office/drawing/2014/main" id="{2FC55CCF-E5BB-4229-4713-3B1F0ED6342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59675" y="2089305"/>
            <a:ext cx="3440338" cy="2753377"/>
          </a:xfrm>
          <a:prstGeom prst="rect">
            <a:avLst/>
          </a:prstGeom>
        </p:spPr>
      </p:pic>
    </p:spTree>
    <p:extLst>
      <p:ext uri="{BB962C8B-B14F-4D97-AF65-F5344CB8AC3E}">
        <p14:creationId xmlns:p14="http://schemas.microsoft.com/office/powerpoint/2010/main" val="3929440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a:latin typeface="UGent Panno Text"/>
              </a:rPr>
              <a:t> University</a:t>
            </a:r>
            <a:r>
              <a:rPr lang="en-BE">
                <a:latin typeface="UGent Panno Text"/>
              </a:rPr>
              <a:t>: </a:t>
            </a:r>
            <a:r>
              <a:rPr lang="nl-BE">
                <a:latin typeface="UGent Panno Text"/>
              </a:rPr>
              <a:t>		</a:t>
            </a:r>
            <a:r>
              <a:rPr lang="en-BE">
                <a:latin typeface="UGent Panno Text"/>
              </a:rPr>
              <a:t>9</a:t>
            </a:r>
            <a:r>
              <a:rPr lang="nl-BE">
                <a:latin typeface="UGent Panno Text"/>
              </a:rPr>
              <a:t>,7</a:t>
            </a:r>
            <a:r>
              <a:rPr lang="en-BE">
                <a:latin typeface="UGent Panno Text"/>
              </a:rPr>
              <a:t>00 </a:t>
            </a:r>
            <a:r>
              <a:rPr lang="nl-BE">
                <a:latin typeface="UGent Panno Text"/>
              </a:rPr>
              <a:t>employees</a:t>
            </a:r>
            <a:br>
              <a:rPr lang="nl-BE">
                <a:latin typeface="UGent Panno Text"/>
              </a:rPr>
            </a:br>
            <a:r>
              <a:rPr lang="nl-BE">
                <a:latin typeface="UGent Panno Text"/>
              </a:rPr>
              <a:t>         (21% </a:t>
            </a:r>
            <a:r>
              <a:rPr lang="nl-BE" err="1">
                <a:latin typeface="UGent Panno Text"/>
              </a:rPr>
              <a:t>international</a:t>
            </a:r>
            <a:r>
              <a:rPr lang="nl-BE">
                <a:latin typeface="UGent Panno Text"/>
              </a:rPr>
              <a:t>)</a:t>
            </a:r>
          </a:p>
          <a:p>
            <a:pPr marL="318770" indent="-318770">
              <a:buClr>
                <a:srgbClr val="1E64C8"/>
              </a:buClr>
              <a:buFont typeface="Arial" panose="020B0604020202020204" pitchFamily="34" charset="0"/>
              <a:buChar char="•"/>
            </a:pPr>
            <a:r>
              <a:rPr lang="nl-BE">
                <a:latin typeface="UGent Panno Text"/>
              </a:rPr>
              <a:t>Ghent University </a:t>
            </a:r>
            <a:r>
              <a:rPr lang="nl-BE" err="1">
                <a:latin typeface="UGent Panno Text"/>
              </a:rPr>
              <a:t>Hospital</a:t>
            </a:r>
            <a:r>
              <a:rPr lang="en-BE">
                <a:latin typeface="UGent Panno Text"/>
              </a:rPr>
              <a:t>: </a:t>
            </a:r>
            <a:r>
              <a:rPr lang="nl-BE">
                <a:latin typeface="UGent Panno Text"/>
              </a:rPr>
              <a:t>	</a:t>
            </a:r>
            <a:r>
              <a:rPr lang="en-BE">
                <a:latin typeface="UGent Panno Text"/>
              </a:rPr>
              <a:t>6</a:t>
            </a:r>
            <a:r>
              <a:rPr lang="nl-BE">
                <a:latin typeface="UGent Panno Text"/>
              </a:rPr>
              <a:t>,</a:t>
            </a:r>
            <a:r>
              <a:rPr lang="en-BE">
                <a:latin typeface="UGent Panno Text"/>
              </a:rPr>
              <a:t>000 </a:t>
            </a:r>
            <a:r>
              <a:rPr lang="nl-BE">
                <a:latin typeface="UGent Panno Text"/>
              </a:rPr>
              <a:t>employees</a:t>
            </a:r>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a:t>
            </a:r>
            <a:r>
              <a:rPr lang="nl-BE"/>
              <a:t>nel</a:t>
            </a:r>
            <a:endParaRPr lang="en-BE"/>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DIVERSITy</a:t>
            </a:r>
            <a:endParaRPr lang="nl-BE" sz="2000" cap="all">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Competence-based</a:t>
            </a:r>
            <a:endParaRPr lang="nl-BE" sz="2000" cap="all">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participation</a:t>
            </a:r>
            <a:endParaRPr lang="nl-BE" sz="2000" cap="all">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EVALUATIon</a:t>
            </a:r>
            <a:r>
              <a:rPr lang="nl-BE" sz="2000" cap="all">
                <a:solidFill>
                  <a:srgbClr val="1E64C8"/>
                </a:solidFill>
                <a:latin typeface="UGent Panno Text" panose="02000506040000040003" pitchFamily="2" charset="0"/>
              </a:rPr>
              <a:t> &amp; </a:t>
            </a:r>
            <a:r>
              <a:rPr lang="nl-BE" sz="2000" cap="all" err="1">
                <a:solidFill>
                  <a:srgbClr val="1E64C8"/>
                </a:solidFill>
                <a:latin typeface="UGent Panno Text" panose="02000506040000040003" pitchFamily="2" charset="0"/>
              </a:rPr>
              <a:t>guidance</a:t>
            </a:r>
            <a:endParaRPr lang="nl-BE" sz="2000" cap="all">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INTERNATIONAL</a:t>
            </a:r>
          </a:p>
        </p:txBody>
      </p:sp>
    </p:spTree>
    <p:extLst>
      <p:ext uri="{BB962C8B-B14F-4D97-AF65-F5344CB8AC3E}">
        <p14:creationId xmlns:p14="http://schemas.microsoft.com/office/powerpoint/2010/main" val="1375510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a:t>Prestigious initiative European Commission</a:t>
            </a:r>
          </a:p>
          <a:p>
            <a:pPr marL="319088" indent="-319088">
              <a:buClr>
                <a:srgbClr val="1E64C8"/>
              </a:buClr>
              <a:buFont typeface="Arial" panose="020B0604020202020204" pitchFamily="34" charset="0"/>
              <a:buChar char="•"/>
            </a:pPr>
            <a:r>
              <a:rPr lang="en-GB"/>
              <a:t>Duration 2021-2027</a:t>
            </a:r>
          </a:p>
          <a:p>
            <a:pPr marL="319088" indent="-319088">
              <a:buClr>
                <a:srgbClr val="1E64C8"/>
              </a:buClr>
              <a:buFont typeface="Arial" panose="020B0604020202020204" pitchFamily="34" charset="0"/>
              <a:buChar char="•"/>
            </a:pPr>
            <a:r>
              <a:rPr lang="en-GB"/>
              <a:t>9 full members + 1 associated member</a:t>
            </a:r>
          </a:p>
          <a:p>
            <a:pPr marL="319088" indent="-319088">
              <a:buClr>
                <a:srgbClr val="1E64C8"/>
              </a:buClr>
              <a:buFont typeface="Arial" panose="020B0604020202020204" pitchFamily="34" charset="0"/>
              <a:buChar char="•"/>
            </a:pPr>
            <a:r>
              <a:rPr lang="en-GB"/>
              <a:t>Motor for educational innovation at </a:t>
            </a:r>
            <a:br>
              <a:rPr lang="en-GB"/>
            </a:br>
            <a:r>
              <a:rPr lang="en-GB"/>
              <a:t>Ghent University</a:t>
            </a:r>
          </a:p>
          <a:p>
            <a:endParaRPr lang="en-BE"/>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a:t>EUROPEAN UNIVERSITIES</a:t>
            </a:r>
            <a:r>
              <a:rPr lang="nl-BE"/>
              <a:t> </a:t>
            </a:r>
            <a:r>
              <a:rPr lang="en-BE"/>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err="1"/>
              <a:t>Enlight</a:t>
            </a:r>
            <a:endParaRPr lang="en-BE"/>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err="1"/>
              <a:t>foreign</a:t>
            </a:r>
            <a:r>
              <a:rPr lang="en-BE"/>
              <a:t> STUDENT</a:t>
            </a:r>
            <a:r>
              <a:rPr lang="nl-BE"/>
              <a:t>s</a:t>
            </a:r>
            <a:endParaRPr lang="en-BE"/>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90883753"/>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Total students</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 students</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947539500"/>
              </p:ext>
            </p:extLst>
          </p:nvPr>
        </p:nvGraphicFramePr>
        <p:xfrm>
          <a:off x="320584" y="3098388"/>
          <a:ext cx="5761037" cy="2055109"/>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a:t>
                      </a:r>
                      <a:r>
                        <a:rPr lang="nl-BE" sz="2400" b="0" i="0" err="1">
                          <a:solidFill>
                            <a:schemeClr val="bg1"/>
                          </a:solidFill>
                          <a:latin typeface="UGent Panno Text Medium" panose="02000506040000040003" pitchFamily="2" charset="0"/>
                        </a:rPr>
                        <a:t>faculties</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with</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international</a:t>
                      </a:r>
                      <a:r>
                        <a:rPr lang="nl-BE" sz="2400" b="0" i="0">
                          <a:solidFill>
                            <a:schemeClr val="bg1"/>
                          </a:solidFill>
                          <a:latin typeface="UGent Panno Text Medium" panose="02000506040000040003" pitchFamily="2" charset="0"/>
                        </a:rPr>
                        <a:t> students</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Science</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3">
                <a:tc>
                  <a:txBody>
                    <a:bodyPr/>
                    <a:lstStyle/>
                    <a:p>
                      <a:pPr marL="0" lvl="0" indent="0" algn="l">
                        <a:lnSpc>
                          <a:spcPct val="100000"/>
                        </a:lnSpc>
                        <a:spcBef>
                          <a:spcPts val="0"/>
                        </a:spcBef>
                        <a:spcAft>
                          <a:spcPts val="0"/>
                        </a:spcAft>
                        <a:buNone/>
                      </a:pPr>
                      <a:r>
                        <a:rPr lang="nl-BE" sz="2000" err="1">
                          <a:solidFill>
                            <a:srgbClr val="1E64C8"/>
                          </a:solidFill>
                          <a:latin typeface="UGent Panno Text"/>
                        </a:rPr>
                        <a:t>Faculty</a:t>
                      </a:r>
                      <a:r>
                        <a:rPr lang="nl-BE" sz="2000">
                          <a:solidFill>
                            <a:srgbClr val="1E64C8"/>
                          </a:solidFill>
                          <a:latin typeface="UGent Panno Text"/>
                        </a:rPr>
                        <a:t> of Engineering </a:t>
                      </a:r>
                      <a:r>
                        <a:rPr lang="nl-BE" sz="2000" err="1">
                          <a:solidFill>
                            <a:srgbClr val="1E64C8"/>
                          </a:solidFill>
                          <a:latin typeface="UGent Panno Text"/>
                        </a:rPr>
                        <a:t>and</a:t>
                      </a:r>
                      <a:r>
                        <a:rPr lang="nl-BE" sz="2000">
                          <a:solidFill>
                            <a:srgbClr val="1E64C8"/>
                          </a:solidFill>
                          <a:latin typeface="UGent Panno Text"/>
                        </a:rPr>
                        <a:t> Architecture</a:t>
                      </a:r>
                    </a:p>
                  </a:txBody>
                  <a:tcPr marL="324000" marR="89999" anchor="ctr">
                    <a:solidFill>
                      <a:srgbClr val="1E64C8">
                        <a:alpha val="10000"/>
                      </a:srgbClr>
                    </a:solidFill>
                  </a:tcPr>
                </a:tc>
                <a:tc>
                  <a:txBody>
                    <a:bodyPr/>
                    <a:lstStyle/>
                    <a:p>
                      <a:pPr marL="0" lvl="0" indent="0" algn="r" defTabSz="914400">
                        <a:lnSpc>
                          <a:spcPct val="100000"/>
                        </a:lnSpc>
                        <a:spcBef>
                          <a:spcPts val="0"/>
                        </a:spcBef>
                        <a:spcAft>
                          <a:spcPts val="0"/>
                        </a:spcAft>
                        <a:buNone/>
                        <a:tabLst/>
                        <a:defRPr/>
                      </a:pPr>
                      <a:r>
                        <a:rPr lang="nl-BE" sz="2000">
                          <a:solidFill>
                            <a:srgbClr val="1E64C8"/>
                          </a:solidFill>
                          <a:latin typeface="UGent Panno Text"/>
                        </a:rPr>
                        <a:t>1,041</a:t>
                      </a:r>
                    </a:p>
                  </a:txBody>
                  <a:tcPr marL="180000" anchor="ctr">
                    <a:solidFill>
                      <a:srgbClr val="1E64C8">
                        <a:alpha val="10000"/>
                      </a:srgbClr>
                    </a:solidFill>
                  </a:tcPr>
                </a:tc>
                <a:extLst>
                  <a:ext uri="{0D108BD9-81ED-4DB2-BD59-A6C34878D82A}">
                    <a16:rowId xmlns:a16="http://schemas.microsoft.com/office/drawing/2014/main" val="94247884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a:t>
            </a:r>
            <a:r>
              <a:rPr lang="nl-BE" sz="1200" err="1">
                <a:latin typeface="UGent Panno Text SemiLight"/>
              </a:rPr>
              <a:t>period</a:t>
            </a:r>
            <a:r>
              <a:rPr lang="nl-BE" sz="1200">
                <a:latin typeface="UGent Panno Text SemiLight"/>
              </a:rPr>
              <a:t>: 15 </a:t>
            </a:r>
            <a:r>
              <a:rPr lang="nl-BE" sz="1200" err="1">
                <a:latin typeface="UGent Panno Text SemiLight"/>
              </a:rPr>
              <a:t>October</a:t>
            </a:r>
            <a:r>
              <a:rPr lang="nl-BE" sz="1200">
                <a:latin typeface="UGent Panno Text SemiLight"/>
              </a:rPr>
              <a:t> 2025)</a:t>
            </a:r>
            <a:br>
              <a:rPr lang="nl-BE" sz="1200">
                <a:latin typeface="UGent Panno Text SemiLight" panose="02000406040000040003" pitchFamily="2" charset="0"/>
              </a:rPr>
            </a:br>
            <a:r>
              <a:rPr lang="nl-BE" sz="1200">
                <a:latin typeface="UGent Panno Text SemiLight"/>
              </a:rPr>
              <a:t>* Global Campus in South-Korea </a:t>
            </a:r>
            <a:r>
              <a:rPr lang="nl-BE" sz="1200" err="1">
                <a:latin typeface="UGent Panno Text SemiLight"/>
              </a:rPr>
              <a:t>included</a:t>
            </a:r>
            <a:endParaRPr lang="nl-BE" sz="1200">
              <a:latin typeface="UGent Panno Text SemiLight"/>
            </a:endParaRPr>
          </a:p>
        </p:txBody>
      </p:sp>
    </p:spTree>
    <p:extLst>
      <p:ext uri="{BB962C8B-B14F-4D97-AF65-F5344CB8AC3E}">
        <p14:creationId xmlns:p14="http://schemas.microsoft.com/office/powerpoint/2010/main" val="125537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of study programmes have </a:t>
            </a:r>
            <a:r>
              <a:rPr lang="en-GB" b="1">
                <a:latin typeface="UGent Panno Text SemiLight" panose="02000406040000040003" pitchFamily="2" charset="0"/>
              </a:rPr>
              <a:t>international and intercultural competencies</a:t>
            </a:r>
            <a:r>
              <a:rPr lang="en-GB">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err="1"/>
              <a:t>Current</a:t>
            </a:r>
            <a:r>
              <a:rPr lang="nl-BE"/>
              <a:t> focus of </a:t>
            </a:r>
            <a:r>
              <a:rPr lang="en-BE"/>
              <a:t>INTERNATIONALI</a:t>
            </a:r>
            <a:r>
              <a:rPr lang="nl-BE" err="1"/>
              <a:t>sation</a:t>
            </a:r>
            <a:endParaRPr lang="en-BE"/>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a:t>
            </a:r>
            <a:r>
              <a:rPr lang="nl-BE"/>
              <a:t> </a:t>
            </a:r>
            <a:r>
              <a:rPr lang="en-BE"/>
              <a:t>MOBILIT</a:t>
            </a:r>
            <a:r>
              <a:rPr lang="nl-BE"/>
              <a:t>y</a:t>
            </a:r>
            <a:endParaRPr lang="en-BE"/>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a:solidFill>
                  <a:srgbClr val="1E64C8"/>
                </a:solidFill>
              </a:rPr>
              <a:t>2,320</a:t>
            </a:r>
          </a:p>
          <a:p>
            <a:pPr>
              <a:lnSpc>
                <a:spcPct val="100000"/>
              </a:lnSpc>
              <a:spcBef>
                <a:spcPts val="0"/>
              </a:spcBef>
              <a:buClr>
                <a:srgbClr val="1E64C8"/>
              </a:buClr>
            </a:pPr>
            <a:r>
              <a:rPr lang="nl-BE" err="1"/>
              <a:t>Ghent</a:t>
            </a:r>
            <a:r>
              <a:rPr lang="nl-BE"/>
              <a:t> University </a:t>
            </a:r>
          </a:p>
          <a:p>
            <a:pPr>
              <a:lnSpc>
                <a:spcPct val="100000"/>
              </a:lnSpc>
              <a:spcBef>
                <a:spcPts val="0"/>
              </a:spcBef>
              <a:buClr>
                <a:srgbClr val="1E64C8"/>
              </a:buClr>
            </a:pPr>
            <a:r>
              <a:rPr lang="nl-BE"/>
              <a:t>students </a:t>
            </a:r>
            <a:r>
              <a:rPr lang="nl-BE" err="1"/>
              <a:t>abroad</a:t>
            </a:r>
            <a:endParaRPr lang="nl-BE"/>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a:solidFill>
                  <a:srgbClr val="1E64C8"/>
                </a:solidFill>
              </a:rPr>
              <a:t>1,691</a:t>
            </a:r>
          </a:p>
          <a:p>
            <a:pPr>
              <a:lnSpc>
                <a:spcPct val="100000"/>
              </a:lnSpc>
              <a:spcBef>
                <a:spcPts val="0"/>
              </a:spcBef>
              <a:buClr>
                <a:srgbClr val="1E64C8"/>
              </a:buClr>
            </a:pPr>
            <a:r>
              <a:rPr lang="nl-BE" err="1"/>
              <a:t>Foreign</a:t>
            </a:r>
            <a:r>
              <a:rPr lang="nl-BE"/>
              <a:t> exchange students </a:t>
            </a:r>
          </a:p>
          <a:p>
            <a:pPr>
              <a:lnSpc>
                <a:spcPct val="100000"/>
              </a:lnSpc>
              <a:spcBef>
                <a:spcPts val="0"/>
              </a:spcBef>
              <a:buClr>
                <a:srgbClr val="1E64C8"/>
              </a:buClr>
            </a:pPr>
            <a:r>
              <a:rPr lang="nl-BE"/>
              <a:t>at </a:t>
            </a:r>
            <a:r>
              <a:rPr lang="nl-BE" err="1"/>
              <a:t>Ghent</a:t>
            </a:r>
            <a:r>
              <a:rPr lang="nl-BE"/>
              <a:t> University</a:t>
            </a:r>
            <a:endParaRPr lang="nl-BE" sz="160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a:latin typeface="UGent Panno Text SemiLight" panose="02000406040000040003" pitchFamily="2" charset="0"/>
              </a:rPr>
              <a:t>(For the past </a:t>
            </a:r>
            <a:r>
              <a:rPr lang="nl-BE" sz="1800" err="1">
                <a:latin typeface="UGent Panno Text SemiLight" panose="02000406040000040003" pitchFamily="2" charset="0"/>
              </a:rPr>
              <a:t>academic</a:t>
            </a:r>
            <a:r>
              <a:rPr lang="nl-BE" sz="1800">
                <a:latin typeface="UGent Panno Text SemiLight" panose="02000406040000040003" pitchFamily="2" charset="0"/>
              </a:rPr>
              <a:t> </a:t>
            </a:r>
            <a:r>
              <a:rPr lang="nl-BE" sz="1800" err="1">
                <a:latin typeface="UGent Panno Text SemiLight" panose="02000406040000040003" pitchFamily="2" charset="0"/>
              </a:rPr>
              <a:t>year</a:t>
            </a:r>
            <a:r>
              <a:rPr lang="nl-BE" sz="1800">
                <a:latin typeface="UGent Panno Text SemiLight" panose="02000406040000040003" pitchFamily="2" charset="0"/>
              </a:rPr>
              <a:t> 2024-2025)</a:t>
            </a:r>
            <a:endParaRPr lang="en-BE"/>
          </a:p>
        </p:txBody>
      </p:sp>
    </p:spTree>
    <p:extLst>
      <p:ext uri="{BB962C8B-B14F-4D97-AF65-F5344CB8AC3E}">
        <p14:creationId xmlns:p14="http://schemas.microsoft.com/office/powerpoint/2010/main" val="549904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a:t>Development cooperation</a:t>
            </a:r>
            <a:endParaRPr lang="en-BE"/>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err="1"/>
              <a:t>regional</a:t>
            </a:r>
            <a:r>
              <a:rPr lang="nl-BE"/>
              <a:t> </a:t>
            </a:r>
            <a:r>
              <a:rPr lang="nl-BE" err="1"/>
              <a:t>PLATFORms</a:t>
            </a:r>
            <a:endParaRPr lang="nl-BE"/>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dirty="0"/>
          </a:p>
          <a:p>
            <a:pPr marL="318770" indent="-318770">
              <a:buClr>
                <a:srgbClr val="1E64C8"/>
              </a:buClr>
              <a:buFont typeface="Arial" panose="020B0604020202020204" pitchFamily="34" charset="0"/>
              <a:buChar char="•"/>
            </a:pPr>
            <a:r>
              <a:rPr lang="en-GB" dirty="0">
                <a:latin typeface="UGent Panno Text SemiLight"/>
              </a:rPr>
              <a:t>2024: 61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a:latin typeface="UGent Panno Text SemiLight" panose="02000406040000040003" pitchFamily="2" charset="0"/>
              </a:rPr>
              <a:t>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a:t>
            </a:r>
            <a:br>
              <a:rPr lang="en-GB"/>
            </a:br>
            <a:r>
              <a:rPr lang="nl-BE" err="1"/>
              <a:t>educational</a:t>
            </a:r>
            <a:r>
              <a:rPr lang="nl-BE"/>
              <a:t> </a:t>
            </a:r>
            <a:r>
              <a:rPr lang="nl-BE" err="1"/>
              <a:t>projects</a:t>
            </a:r>
            <a:endParaRPr lang="en-BE"/>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a:t>International </a:t>
            </a:r>
            <a:r>
              <a:rPr lang="nl-BE" err="1"/>
              <a:t>networking</a:t>
            </a:r>
            <a:r>
              <a:rPr lang="nl-BE"/>
              <a:t> </a:t>
            </a:r>
            <a:r>
              <a:rPr lang="nl-BE" err="1"/>
              <a:t>organisations</a:t>
            </a:r>
            <a:endParaRPr lang="en-BE"/>
          </a:p>
        </p:txBody>
      </p:sp>
    </p:spTree>
    <p:extLst>
      <p:ext uri="{BB962C8B-B14F-4D97-AF65-F5344CB8AC3E}">
        <p14:creationId xmlns:p14="http://schemas.microsoft.com/office/powerpoint/2010/main" val="17839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GB">
                <a:solidFill>
                  <a:srgbClr val="1E64C8"/>
                </a:solidFill>
                <a:latin typeface="UGent Panno Text SemiLight" panose="02000406040000040003" pitchFamily="2" charset="0"/>
              </a:rPr>
              <a:t>Image film </a:t>
            </a:r>
            <a:br>
              <a:rPr lang="en-GB">
                <a:solidFill>
                  <a:srgbClr val="1E64C8"/>
                </a:solidFill>
                <a:latin typeface="UGent Panno Text SemiLight" panose="02000406040000040003" pitchFamily="2" charset="0"/>
              </a:rPr>
            </a:br>
            <a:r>
              <a:rPr lang="en-GB">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a:t>
            </a:r>
            <a:r>
              <a:rPr lang="nl-BE" b="1">
                <a:solidFill>
                  <a:srgbClr val="1E64C8"/>
                </a:solidFill>
              </a:rPr>
              <a:t>ARE TO THINK</a:t>
            </a:r>
            <a:endParaRPr lang="en-BE" b="1">
              <a:solidFill>
                <a:srgbClr val="1E64C8"/>
              </a:solidFill>
            </a:endParaRPr>
          </a:p>
          <a:p>
            <a:pPr>
              <a:spcBef>
                <a:spcPts val="600"/>
              </a:spcBef>
            </a:pPr>
            <a:r>
              <a:rPr lang="en-BE">
                <a:solidFill>
                  <a:srgbClr val="1E64C8"/>
                </a:solidFill>
                <a:latin typeface="UGent Panno Text SemiLight" panose="02000406040000040003" pitchFamily="2" charset="0"/>
              </a:rPr>
              <a:t>Our DNA:</a:t>
            </a:r>
            <a:br>
              <a:rPr lang="nl-BE">
                <a:solidFill>
                  <a:srgbClr val="1E64C8"/>
                </a:solidFill>
                <a:latin typeface="UGent Panno Text SemiLight" panose="02000406040000040003" pitchFamily="2" charset="0"/>
              </a:rPr>
            </a:br>
            <a:r>
              <a:rPr lang="en-BE">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images © Universiteit Gent</a:t>
            </a:r>
            <a:br>
              <a:rPr lang="nl-BE" sz="700">
                <a:solidFill>
                  <a:schemeClr val="bg1">
                    <a:lumMod val="50000"/>
                  </a:schemeClr>
                </a:solidFill>
                <a:latin typeface="UGent Panno Text SemiLight" panose="02000406040000040003" pitchFamily="2" charset="0"/>
              </a:rPr>
            </a:br>
            <a:r>
              <a:rPr lang="nl-BE" sz="700" cap="none" err="1">
                <a:solidFill>
                  <a:schemeClr val="bg1">
                    <a:lumMod val="50000"/>
                  </a:schemeClr>
                </a:solidFill>
                <a:latin typeface="UGent Panno Text SemiLight" panose="02000406040000040003" pitchFamily="2" charset="0"/>
              </a:rPr>
              <a:t>By</a:t>
            </a:r>
            <a:r>
              <a:rPr lang="nl-BE" sz="700" cap="none">
                <a:solidFill>
                  <a:schemeClr val="bg1">
                    <a:lumMod val="50000"/>
                  </a:schemeClr>
                </a:solidFill>
                <a:latin typeface="UGent Panno Text SemiLight" panose="02000406040000040003" pitchFamily="2" charset="0"/>
              </a:rPr>
              <a:t> </a:t>
            </a:r>
            <a:r>
              <a:rPr lang="nl-BE" sz="700" cap="none" err="1">
                <a:solidFill>
                  <a:schemeClr val="bg1">
                    <a:lumMod val="50000"/>
                  </a:schemeClr>
                </a:solidFill>
                <a:latin typeface="UGent Panno Text SemiLight" panose="02000406040000040003" pitchFamily="2" charset="0"/>
              </a:rPr>
              <a:t>photographers</a:t>
            </a:r>
            <a:r>
              <a:rPr lang="nl-BE" sz="700" cap="none">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err="1"/>
              <a:t>programmes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14395910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51</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Other</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programmes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a:solidFill>
                            <a:schemeClr val="bg1"/>
                          </a:solidFill>
                          <a:latin typeface="UGent Panno Text"/>
                        </a:rPr>
                        <a:t>58</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325665942"/>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Total number of students                                                                                                     50,936</a:t>
                      </a:r>
                      <a:endParaRPr lang="en-BE" sz="280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err="1">
                          <a:solidFill>
                            <a:srgbClr val="1E64C8"/>
                          </a:solidFill>
                          <a:latin typeface="UGent Panno Text SemiLight" panose="02000406040000040003" pitchFamily="2" charset="0"/>
                        </a:rPr>
                        <a:t>Faculty</a:t>
                      </a:r>
                      <a:r>
                        <a:rPr lang="nl-BE" sz="2000" b="0">
                          <a:solidFill>
                            <a:srgbClr val="1E64C8"/>
                          </a:solidFill>
                          <a:latin typeface="UGent Panno Text SemiLight" panose="02000406040000040003" pitchFamily="2" charset="0"/>
                        </a:rPr>
                        <a:t> of </a:t>
                      </a:r>
                      <a:r>
                        <a:rPr lang="nl-BE" sz="2000" b="0" err="1">
                          <a:solidFill>
                            <a:srgbClr val="1E64C8"/>
                          </a:solidFill>
                          <a:latin typeface="UGent Panno Text" panose="02000506040000040003" pitchFamily="2" charset="0"/>
                        </a:rPr>
                        <a:t>Medicine</a:t>
                      </a:r>
                      <a:r>
                        <a:rPr lang="nl-BE" sz="2000" b="0">
                          <a:solidFill>
                            <a:srgbClr val="1E64C8"/>
                          </a:solidFill>
                          <a:latin typeface="UGent Panno Text" panose="02000506040000040003" pitchFamily="2" charset="0"/>
                        </a:rPr>
                        <a:t> </a:t>
                      </a:r>
                      <a:r>
                        <a:rPr lang="nl-BE" sz="2000" b="0" err="1">
                          <a:solidFill>
                            <a:srgbClr val="1E64C8"/>
                          </a:solidFill>
                          <a:latin typeface="UGent Panno Text" panose="02000506040000040003" pitchFamily="2" charset="0"/>
                        </a:rPr>
                        <a:t>and</a:t>
                      </a:r>
                      <a:r>
                        <a:rPr lang="nl-BE" sz="2000" b="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NL"/>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Sciences	</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a:rPr>
                        <a:t>Economy</a:t>
                      </a:r>
                      <a:r>
                        <a:rPr lang="nl-BE" sz="2000">
                          <a:solidFill>
                            <a:srgbClr val="1E64C8"/>
                          </a:solidFill>
                          <a:latin typeface="UGent Panno Text"/>
                        </a:rPr>
                        <a:t> </a:t>
                      </a:r>
                      <a:r>
                        <a:rPr lang="nl-BE" sz="2000" err="1">
                          <a:solidFill>
                            <a:srgbClr val="1E64C8"/>
                          </a:solidFill>
                          <a:latin typeface="UGent Panno Text"/>
                        </a:rPr>
                        <a:t>and</a:t>
                      </a:r>
                      <a:r>
                        <a:rPr lang="nl-BE" sz="200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Political</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Social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SemiLight"/>
                        </a:rPr>
                        <a:t>Psychology</a:t>
                      </a:r>
                      <a:r>
                        <a:rPr lang="nl-BE" sz="2000">
                          <a:solidFill>
                            <a:srgbClr val="1E64C8"/>
                          </a:solidFill>
                          <a:latin typeface="UGent Panno Text SemiLight"/>
                        </a:rPr>
                        <a:t> </a:t>
                      </a:r>
                      <a:r>
                        <a:rPr lang="nl-BE" sz="2000" err="1">
                          <a:solidFill>
                            <a:srgbClr val="1E64C8"/>
                          </a:solidFill>
                          <a:latin typeface="UGent Panno Text SemiLight"/>
                        </a:rPr>
                        <a:t>and</a:t>
                      </a:r>
                      <a:r>
                        <a:rPr lang="nl-BE" sz="2000">
                          <a:solidFill>
                            <a:srgbClr val="1E64C8"/>
                          </a:solidFill>
                          <a:latin typeface="UGent Panno Text SemiLight"/>
                        </a:rPr>
                        <a:t> </a:t>
                      </a:r>
                      <a:r>
                        <a:rPr lang="nl-BE" sz="2000" err="1">
                          <a:solidFill>
                            <a:srgbClr val="1E64C8"/>
                          </a:solidFill>
                          <a:latin typeface="UGent Panno Text SemiLight"/>
                        </a:rPr>
                        <a:t>Educational</a:t>
                      </a:r>
                      <a:r>
                        <a:rPr lang="nl-BE" sz="2000">
                          <a:solidFill>
                            <a:srgbClr val="1E64C8"/>
                          </a:solidFill>
                          <a:latin typeface="UGent Panno Text SemiLight"/>
                        </a:rPr>
                        <a:t> Sciences</a:t>
                      </a:r>
                      <a:endParaRPr lang="nl-BE" sz="200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Engineering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Architecture</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Veterinary</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Medicine</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Arts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Philosophy</a:t>
                      </a:r>
                      <a:endParaRPr lang="en-BE" sz="200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Pharmaceutical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Law</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Criminology</a:t>
                      </a:r>
                      <a:r>
                        <a:rPr lang="nl-BE" sz="2000">
                          <a:solidFill>
                            <a:srgbClr val="1E64C8"/>
                          </a:solidFill>
                          <a:latin typeface="UGent Panno Text" panose="02000506040000040003" pitchFamily="2" charset="0"/>
                        </a:rPr>
                        <a:t>	</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a:solidFill>
                            <a:srgbClr val="1E64C8"/>
                          </a:solidFill>
                          <a:latin typeface="UGent Panno Text" panose="02000506040000040003" pitchFamily="2" charset="0"/>
                        </a:rPr>
                        <a:t>Ghent University Global Campus</a:t>
                      </a:r>
                      <a:endParaRPr lang="en-BE" sz="2000" b="0" i="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a:t>STUDENT</a:t>
            </a:r>
            <a:r>
              <a:rPr lang="nl-BE"/>
              <a:t>s</a:t>
            </a:r>
            <a:endParaRPr lang="en-BE"/>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Data </a:t>
            </a:r>
            <a:r>
              <a:rPr lang="nl-BE" altLang="nl-BE" sz="1200" cap="all" err="1">
                <a:solidFill>
                  <a:schemeClr val="tx1">
                    <a:lumMod val="65000"/>
                    <a:lumOff val="35000"/>
                  </a:schemeClr>
                </a:solidFill>
                <a:latin typeface="UGent Panno Text SemiLight"/>
              </a:rPr>
              <a:t>reference</a:t>
            </a:r>
            <a:r>
              <a:rPr lang="nl-BE" altLang="nl-BE" sz="1200" cap="all">
                <a:solidFill>
                  <a:schemeClr val="tx1">
                    <a:lumMod val="65000"/>
                    <a:lumOff val="35000"/>
                  </a:schemeClr>
                </a:solidFill>
                <a:latin typeface="UGent Panno Text SemiLight"/>
              </a:rPr>
              <a:t> date: 15 </a:t>
            </a:r>
            <a:r>
              <a:rPr lang="nl-BE" altLang="nl-BE" sz="1200" cap="all" err="1">
                <a:solidFill>
                  <a:schemeClr val="tx1">
                    <a:lumMod val="65000"/>
                    <a:lumOff val="35000"/>
                  </a:schemeClr>
                </a:solidFill>
                <a:latin typeface="UGent Panno Text SemiLight"/>
              </a:rPr>
              <a:t>october</a:t>
            </a:r>
            <a:r>
              <a:rPr lang="nl-BE" altLang="nl-BE" sz="1200" cap="all">
                <a:solidFill>
                  <a:schemeClr val="tx1">
                    <a:lumMod val="65000"/>
                    <a:lumOff val="35000"/>
                  </a:schemeClr>
                </a:solidFill>
                <a:latin typeface="UGent Panno Text SemiLight"/>
              </a:rPr>
              <a:t> 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en-GB" altLang="nl-BE" sz="100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a:solidFill>
                  <a:schemeClr val="tx1">
                    <a:lumMod val="65000"/>
                    <a:lumOff val="35000"/>
                  </a:schemeClr>
                </a:solidFill>
                <a:latin typeface="UGent Panno Text SemiLight"/>
              </a:rPr>
              <a:t>(reference date: 15 </a:t>
            </a:r>
            <a:r>
              <a:rPr lang="en-GB" altLang="nl-BE" sz="1200" cap="all" err="1">
                <a:solidFill>
                  <a:schemeClr val="tx1">
                    <a:lumMod val="65000"/>
                    <a:lumOff val="35000"/>
                  </a:schemeClr>
                </a:solidFill>
                <a:latin typeface="UGent Panno Text SemiLight"/>
              </a:rPr>
              <a:t>october</a:t>
            </a:r>
            <a:r>
              <a:rPr lang="en-GB" altLang="nl-BE" sz="1200" cap="all">
                <a:solidFill>
                  <a:schemeClr val="tx1">
                    <a:lumMod val="65000"/>
                    <a:lumOff val="35000"/>
                  </a:schemeClr>
                </a:solidFill>
                <a:latin typeface="UGent Panno Text SemiLight"/>
              </a:rPr>
              <a:t> 2025)</a:t>
            </a:r>
          </a:p>
          <a:p>
            <a:pPr>
              <a:spcBef>
                <a:spcPct val="0"/>
              </a:spcBef>
            </a:pPr>
            <a:r>
              <a:rPr lang="en-US" altLang="nl-BE" sz="1000">
                <a:solidFill>
                  <a:schemeClr val="tx1">
                    <a:lumMod val="65000"/>
                    <a:lumOff val="35000"/>
                  </a:schemeClr>
                </a:solidFill>
              </a:rPr>
              <a:t>The total amount of students per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 is higher than the total amount of students enrolled </a:t>
            </a:r>
          </a:p>
          <a:p>
            <a:pPr>
              <a:spcBef>
                <a:spcPct val="0"/>
              </a:spcBef>
            </a:pPr>
            <a:r>
              <a:rPr lang="en-US" altLang="nl-BE" sz="1000">
                <a:solidFill>
                  <a:schemeClr val="tx1">
                    <a:lumMod val="65000"/>
                    <a:lumOff val="35000"/>
                  </a:schemeClr>
                </a:solidFill>
              </a:rPr>
              <a:t>at Ghent University since there are students enrolled in multiple study </a:t>
            </a:r>
            <a:r>
              <a:rPr lang="en-US" altLang="nl-BE" sz="1000" err="1">
                <a:solidFill>
                  <a:schemeClr val="tx1">
                    <a:lumMod val="65000"/>
                    <a:lumOff val="35000"/>
                  </a:schemeClr>
                </a:solidFill>
              </a:rPr>
              <a:t>programmes</a:t>
            </a:r>
            <a:r>
              <a:rPr lang="en-US" altLang="nl-BE" sz="1000">
                <a:solidFill>
                  <a:schemeClr val="tx1">
                    <a:lumMod val="65000"/>
                    <a:lumOff val="35000"/>
                  </a:schemeClr>
                </a:solidFill>
              </a:rPr>
              <a:t> and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types. </a:t>
            </a:r>
          </a:p>
          <a:p>
            <a:pPr>
              <a:spcBef>
                <a:spcPct val="0"/>
              </a:spcBef>
            </a:pPr>
            <a:r>
              <a:rPr lang="en-US" altLang="nl-BE" sz="1000">
                <a:solidFill>
                  <a:schemeClr val="tx1">
                    <a:lumMod val="65000"/>
                    <a:lumOff val="35000"/>
                  </a:schemeClr>
                </a:solidFill>
              </a:rPr>
              <a:t>Reference date: the number of students and the number of doctoral students in particular increases during the academic year.</a:t>
            </a:r>
            <a:endParaRPr lang="nl-BE" sz="100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a:t>
            </a:r>
            <a:r>
              <a:rPr lang="nl-BE"/>
              <a:t>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183897546"/>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Other</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programmes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4,177</a:t>
                      </a: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Doctorate</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4,861</a:t>
                      </a:r>
                      <a:endParaRPr lang="en-BE" sz="200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a:t>research</a:t>
            </a:r>
            <a:endParaRPr lang="en-BE"/>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CEA74E-A28A-4F7B-B559-74CA07D9BECD}">
  <ds:schemaRefs>
    <ds:schemaRef ds:uri="http://schemas.openxmlformats.org/package/2006/metadata/core-properties"/>
    <ds:schemaRef ds:uri="http://www.w3.org/XML/1998/namespace"/>
    <ds:schemaRef ds:uri="a68099c4-eb67-4ddd-bad8-86bb313cb615"/>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120BD28E-26F8-4CDF-AB44-35425978DE6A}">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5D742B-5479-4303-83D9-00AB858EB2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3310</Words>
  <Application>Microsoft Office PowerPoint</Application>
  <PresentationFormat>Widescreen</PresentationFormat>
  <Paragraphs>448</Paragraphs>
  <Slides>52</Slides>
  <Notes>27</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IN BELGIUM</vt:lpstr>
      <vt:lpstr>PowerPoint Presentation</vt:lpstr>
      <vt:lpstr>Six strategic education objectives</vt:lpstr>
      <vt:lpstr>programmes</vt:lpstr>
      <vt:lpstr>STUDENTs</vt:lpstr>
      <vt:lpstr>STUDENTs</vt:lpstr>
      <vt:lpstr>PowerPoint Presentation</vt:lpstr>
      <vt:lpstr>researchers</vt:lpstr>
      <vt:lpstr>DOCTORAL SCHOOLS</vt:lpstr>
      <vt:lpstr>INPUT</vt:lpstr>
      <vt:lpstr>OUTPUT</vt:lpstr>
      <vt:lpstr>TECHTRANSFER</vt:lpstr>
      <vt:lpstr>ERC GRANTS</vt:lpstr>
      <vt:lpstr>PowerPoint Presentation</vt:lpstr>
      <vt:lpstr>200 years ghent university</vt:lpstr>
      <vt:lpstr>200 years ghent university (2017)</vt:lpstr>
      <vt:lpstr>ALUMNI and NOBEL PRIze winners</vt:lpstr>
      <vt:lpstr>Ghent university ALUMNI</vt:lpstr>
      <vt:lpstr>PowerPoint Presentation</vt:lpstr>
      <vt:lpstr>PowerPoint Presentation</vt:lpstr>
      <vt:lpstr>PowerPoint Presentation</vt:lpstr>
      <vt:lpstr>PowerPoint Presentation</vt:lpstr>
      <vt:lpstr>19 CAMPUSes - ghent region</vt:lpstr>
      <vt:lpstr>famous MONUMENTs - ghent</vt:lpstr>
      <vt:lpstr>Hospitals - ghent</vt:lpstr>
      <vt:lpstr>Science park</vt:lpstr>
      <vt:lpstr>GUM  -   GHENT UNIVERSITY museum</vt:lpstr>
      <vt:lpstr>PowerPoint Presentation</vt:lpstr>
      <vt:lpstr>CAMPUS KORTRIJK</vt:lpstr>
      <vt:lpstr>KORTRIJK</vt:lpstr>
      <vt:lpstr>CAMPUS BRUGEs</vt:lpstr>
      <vt:lpstr>Ostend science park</vt:lpstr>
      <vt:lpstr>PowerPoint Presentation</vt:lpstr>
      <vt:lpstr>GHENT UNIVERSITY  GLOBAL CAMPUS</vt:lpstr>
      <vt:lpstr>PowerPoint Presentation</vt:lpstr>
      <vt:lpstr>Rector</vt:lpstr>
      <vt:lpstr>ORGANIsation</vt:lpstr>
      <vt:lpstr>organisation</vt:lpstr>
      <vt:lpstr>11 faculties</vt:lpstr>
      <vt:lpstr>PERSONnel</vt:lpstr>
      <vt:lpstr>PowerPoint Presentation</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140</cp:revision>
  <dcterms:created xsi:type="dcterms:W3CDTF">2023-05-26T07:32:12Z</dcterms:created>
  <dcterms:modified xsi:type="dcterms:W3CDTF">2025-12-15T15:29:36Z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